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heme/theme2.xml" ContentType="application/vnd.openxmlformats-officedocument.theme+xml"/>
  <Override PartName="/ppt/tags/tag14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32"/>
  </p:sldMasterIdLst>
  <p:notesMasterIdLst>
    <p:notesMasterId r:id="rId47"/>
  </p:notesMasterIdLst>
  <p:sldIdLst>
    <p:sldId id="902" r:id="rId33"/>
    <p:sldId id="954" r:id="rId34"/>
    <p:sldId id="290" r:id="rId35"/>
    <p:sldId id="1429" r:id="rId36"/>
    <p:sldId id="1430" r:id="rId37"/>
    <p:sldId id="1431" r:id="rId38"/>
    <p:sldId id="1432" r:id="rId39"/>
    <p:sldId id="1433" r:id="rId40"/>
    <p:sldId id="1434" r:id="rId41"/>
    <p:sldId id="1435" r:id="rId42"/>
    <p:sldId id="1436" r:id="rId43"/>
    <p:sldId id="1437" r:id="rId44"/>
    <p:sldId id="1438" r:id="rId45"/>
    <p:sldId id="953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9F182F-F3A9-433E-BB12-0721100E9290}">
          <p14:sldIdLst>
            <p14:sldId id="902"/>
          </p14:sldIdLst>
        </p14:section>
        <p14:section name="Introduction" id="{54CCAAA6-AA6D-473B-BA85-7E8D0CECB9D3}">
          <p14:sldIdLst>
            <p14:sldId id="954"/>
          </p14:sldIdLst>
        </p14:section>
        <p14:section name="Key Benefits" id="{7506D5A8-DBBC-43AC-B3A4-C874D31AC09F}">
          <p14:sldIdLst>
            <p14:sldId id="290"/>
            <p14:sldId id="1429"/>
            <p14:sldId id="1430"/>
            <p14:sldId id="1431"/>
            <p14:sldId id="1432"/>
            <p14:sldId id="1433"/>
            <p14:sldId id="1434"/>
            <p14:sldId id="1435"/>
            <p14:sldId id="1436"/>
            <p14:sldId id="1437"/>
            <p14:sldId id="1438"/>
            <p14:sldId id="9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ylock, Mike (DF PL LCS AWPO)" initials="MM(PLA" lastIdx="7" clrIdx="0">
    <p:extLst>
      <p:ext uri="{19B8F6BF-5375-455C-9EA6-DF929625EA0E}">
        <p15:presenceInfo xmlns:p15="http://schemas.microsoft.com/office/powerpoint/2012/main" userId="S-1-5-21-954228201-601818101-482762101-1904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E9FF"/>
    <a:srgbClr val="FDE4CC"/>
    <a:srgbClr val="C7DB9B"/>
    <a:srgbClr val="46A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9" autoAdjust="0"/>
    <p:restoredTop sz="97479" autoAdjust="0"/>
  </p:normalViewPr>
  <p:slideViewPr>
    <p:cSldViewPr snapToGrid="0">
      <p:cViewPr varScale="1">
        <p:scale>
          <a:sx n="67" d="100"/>
          <a:sy n="67" d="100"/>
        </p:scale>
        <p:origin x="568" y="5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6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2.xml"/><Relationship Id="rId42" Type="http://schemas.openxmlformats.org/officeDocument/2006/relationships/slide" Target="slides/slide1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Master" Target="slideMasters/slideMaster1.xml"/><Relationship Id="rId37" Type="http://schemas.openxmlformats.org/officeDocument/2006/relationships/slide" Target="slides/slide5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" Target="slides/slide4.xml"/><Relationship Id="rId49" Type="http://schemas.openxmlformats.org/officeDocument/2006/relationships/presProps" Target="presProp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slide" Target="slides/slide12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commentAuthors" Target="commentAuthors.xml"/><Relationship Id="rId8" Type="http://schemas.openxmlformats.org/officeDocument/2006/relationships/customXml" Target="../customXml/item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55FDF-1FC7-4625-AFFF-DABDB62DD207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4ECEC-9CA7-430D-82A9-F66B3EB8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8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52413" y="739775"/>
            <a:ext cx="6337300" cy="3563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1</a:t>
            </a:fld>
            <a:endParaRPr lang="de-DE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66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3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591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4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993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5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725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6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299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7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681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8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0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9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76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10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626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11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056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12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576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您还可以通过管理材料和物质并进行分级来确保产品符合环境法规。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这些只是通过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Workspace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向企业中的人们交付的强大</a:t>
            </a:r>
            <a:r>
              <a:rPr lang="en-US" altLang="zh-CN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PLM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功能的几个示例。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Notes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13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362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customXml" Target="../../customXml/item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customXml" Target="../../customXml/item18.xml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customXml" Target="../../customXml/item9.xml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customXml" Target="../../customXml/item25.xml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customXml" Target="../../customXml/item3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customXml" Target="../../customXml/item1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customXml" Target="../../customXml/item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customXml" Target="../../customXml/item5.xml"/><Relationship Id="rId4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customXml" Target="../../customXml/item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customXml" Target="../../customXml/item1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8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customXml" Target="../../customXml/item2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customXml" Target="../../customXml/item17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customXml" Target="../../customXml/item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customXml" Target="../../customXml/item3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customXml" Target="../../customXml/item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customXml" Target="../../customXml/item2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3.xml"/><Relationship Id="rId4" Type="http://schemas.openxmlformats.org/officeDocument/2006/relationships/tags" Target="../tags/tag11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customXml" Target="../../customXml/item23.xml"/><Relationship Id="rId4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customXml" Target="../../customXml/item2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8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customXml" Target="../../customXml/item1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customXml" Target="../../customXml/item2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5.xml"/><Relationship Id="rId4" Type="http://schemas.openxmlformats.org/officeDocument/2006/relationships/tags" Target="../tags/tag12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26.xml"/><Relationship Id="rId1" Type="http://schemas.openxmlformats.org/officeDocument/2006/relationships/customXml" Target="../../customXml/item30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customXml" Target="../../customXml/item2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34.xml"/><Relationship Id="rId4" Type="http://schemas.openxmlformats.org/officeDocument/2006/relationships/tags" Target="../tags/tag13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customXml" Target="../../customXml/item2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fik 5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" y="0"/>
            <a:ext cx="12226177" cy="6877368"/>
          </a:xfrm>
          <a:prstGeom prst="rect">
            <a:avLst/>
          </a:prstGeom>
        </p:spPr>
      </p:pic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noProof="0">
              <a:solidFill>
                <a:srgbClr val="990000"/>
              </a:solidFill>
            </a:endParaRPr>
          </a:p>
        </p:txBody>
      </p:sp>
      <p:grpSp>
        <p:nvGrpSpPr>
          <p:cNvPr id="83" name="Gruppieren 82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84" name="Gerade Verbindung 83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84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Gerade Verbindung 85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Gerade Verbindung 86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87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Gerade Verbindung 88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Gerade Verbindung 89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Gerade Verbindung 90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Gerade Verbindung 91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Gerade Verbindung 92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93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Gerade Verbindung 94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Gerade Verbindung 95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Gerade Verbindung 96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Gerade Verbindung 97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Gerade Verbindung 98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Gerade Verbindung 99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Gerade Verbindung 100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Gerade Verbindung 101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Gerade Verbindung 102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Gerade Verbindung 103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Gerade Verbindung 104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1" name="Text Box 133"/>
          <p:cNvSpPr txBox="1">
            <a:spLocks noChangeArrowheads="1"/>
          </p:cNvSpPr>
          <p:nvPr userDrawn="1"/>
        </p:nvSpPr>
        <p:spPr bwMode="auto">
          <a:xfrm>
            <a:off x="2059503" y="6097690"/>
            <a:ext cx="315760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3925" rIns="0" bIns="0" anchor="ctr"/>
          <a:lstStyle/>
          <a:p>
            <a:r>
              <a:rPr lang="en-US" sz="999" b="1" noProof="0" dirty="0">
                <a:solidFill>
                  <a:srgbClr val="FFFFFF"/>
                </a:solidFill>
              </a:rPr>
              <a:t>Unrestricted © Connor 2020</a:t>
            </a:r>
          </a:p>
        </p:txBody>
      </p:sp>
      <p:sp>
        <p:nvSpPr>
          <p:cNvPr id="63" name="Textfeld 13"/>
          <p:cNvSpPr txBox="1"/>
          <p:nvPr userDrawn="1"/>
        </p:nvSpPr>
        <p:spPr>
          <a:xfrm>
            <a:off x="2059504" y="6530639"/>
            <a:ext cx="3013664" cy="259200"/>
          </a:xfrm>
          <a:prstGeom prst="rect">
            <a:avLst/>
          </a:prstGeom>
          <a:noFill/>
        </p:spPr>
        <p:txBody>
          <a:bodyPr wrap="square" lIns="0" tIns="0" rIns="0" bIns="115140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endParaRPr lang="en-US" sz="999" noProof="0">
              <a:solidFill>
                <a:srgbClr val="FFFFFF"/>
              </a:solidFill>
            </a:endParaRPr>
          </a:p>
        </p:txBody>
      </p:sp>
      <p:sp>
        <p:nvSpPr>
          <p:cNvPr id="64" name="Line 29"/>
          <p:cNvSpPr>
            <a:spLocks noChangeShapeType="1"/>
          </p:cNvSpPr>
          <p:nvPr userDrawn="1"/>
        </p:nvSpPr>
        <p:spPr bwMode="auto">
          <a:xfrm>
            <a:off x="627817" y="6042146"/>
            <a:ext cx="11085898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lIns="107944" tIns="53972" rIns="107944" bIns="53972" anchor="ctr"/>
          <a:lstStyle/>
          <a:p>
            <a:endParaRPr lang="en-US" sz="1799"/>
          </a:p>
        </p:txBody>
      </p:sp>
      <p:sp>
        <p:nvSpPr>
          <p:cNvPr id="65" name="Textfeld 12"/>
          <p:cNvSpPr txBox="1"/>
          <p:nvPr userDrawn="1"/>
        </p:nvSpPr>
        <p:spPr>
          <a:xfrm>
            <a:off x="2059502" y="6530639"/>
            <a:ext cx="1286348" cy="259200"/>
          </a:xfrm>
          <a:prstGeom prst="rect">
            <a:avLst/>
          </a:prstGeom>
          <a:noFill/>
        </p:spPr>
        <p:txBody>
          <a:bodyPr wrap="square" lIns="0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999" noProof="0" dirty="0">
                <a:solidFill>
                  <a:srgbClr val="FFFFFF"/>
                </a:solidFill>
              </a:rPr>
              <a:t>2020-</a:t>
            </a:r>
            <a:r>
              <a:rPr lang="en-US" altLang="zh-CN" sz="999" noProof="0" dirty="0">
                <a:solidFill>
                  <a:srgbClr val="FFFFFF"/>
                </a:solidFill>
              </a:rPr>
              <a:t>02</a:t>
            </a:r>
            <a:r>
              <a:rPr lang="en-US" sz="999" noProof="0" dirty="0">
                <a:solidFill>
                  <a:srgbClr val="FFFFFF"/>
                </a:solidFill>
              </a:rPr>
              <a:t>-</a:t>
            </a:r>
            <a:r>
              <a:rPr lang="en-US" altLang="zh-CN" sz="999" noProof="0" dirty="0">
                <a:solidFill>
                  <a:srgbClr val="FFFFFF"/>
                </a:solidFill>
              </a:rPr>
              <a:t>10</a:t>
            </a:r>
            <a:endParaRPr lang="en-US" sz="999" noProof="0" dirty="0">
              <a:solidFill>
                <a:srgbClr val="FFFFFF"/>
              </a:solidFill>
            </a:endParaRPr>
          </a:p>
        </p:txBody>
      </p:sp>
      <p:pic>
        <p:nvPicPr>
          <p:cNvPr id="66" name="Picture 33" descr="Solution_Partner_Emblem_Blindtext"/>
          <p:cNvPicPr>
            <a:picLocks noChangeAspect="1" noChangeArrowheads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9827856" y="473732"/>
            <a:ext cx="1891293" cy="919436"/>
          </a:xfrm>
          <a:prstGeom prst="rect">
            <a:avLst/>
          </a:prstGeom>
          <a:noFill/>
        </p:spPr>
      </p:pic>
      <p:sp>
        <p:nvSpPr>
          <p:cNvPr id="67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ltGray">
          <a:xfrm>
            <a:off x="626736" y="372882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8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496489"/>
            <a:ext cx="6476627" cy="32400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en-US" noProof="0" dirty="0"/>
              <a:t>Where today meets tomorrow.</a:t>
            </a:r>
          </a:p>
        </p:txBody>
      </p:sp>
      <p:sp>
        <p:nvSpPr>
          <p:cNvPr id="69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42152" y="5496489"/>
            <a:ext cx="2626924" cy="324000"/>
          </a:xfrm>
          <a:prstGeom prst="rect">
            <a:avLst/>
          </a:prstGeom>
        </p:spPr>
        <p:txBody>
          <a:bodyPr anchor="ctr" anchorCtr="0"/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999" b="1"/>
            </a:lvl1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noProof="0" dirty="0"/>
              <a:t>Unrestricted © Connor 2020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89ECBD9F-7A1F-404C-9688-E10B99426A9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9" y="6181726"/>
            <a:ext cx="1286348" cy="48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064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lor fil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139931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noProof="0">
              <a:solidFill>
                <a:srgbClr val="990000"/>
              </a:solidFill>
            </a:endParaRPr>
          </a:p>
        </p:txBody>
      </p:sp>
      <p:sp>
        <p:nvSpPr>
          <p:cNvPr id="8" name="Textplatzhalter 5734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26736" y="5907600"/>
            <a:ext cx="6476627" cy="32400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en-US" noProof="0" dirty="0"/>
              <a:t>Where today meets tomorrow.</a:t>
            </a:r>
          </a:p>
        </p:txBody>
      </p:sp>
      <p:sp>
        <p:nvSpPr>
          <p:cNvPr id="11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6" y="5907600"/>
            <a:ext cx="3309801" cy="324000"/>
          </a:xfrm>
          <a:prstGeom prst="rect">
            <a:avLst/>
          </a:prstGeo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r>
              <a:rPr lang="en-US" sz="999" b="1" noProof="0" dirty="0"/>
              <a:t>Unrestricted © Siemens 2019</a:t>
            </a:r>
          </a:p>
        </p:txBody>
      </p:sp>
      <p:grpSp>
        <p:nvGrpSpPr>
          <p:cNvPr id="82" name="Gruppieren 81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83" name="Gerade Verbindung 82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Gerade Verbindung 83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84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Gerade Verbindung 85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Gerade Verbindung 86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87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Gerade Verbindung 88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Gerade Verbindung 89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Gerade Verbindung 90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Gerade Verbindung 91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Gerade Verbindung 92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93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Gerade Verbindung 94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Gerade Verbindung 95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Gerade Verbindung 96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Gerade Verbindung 97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Gerade Verbindung 98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Gerade Verbindung 99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Gerade Verbindung 100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Gerade Verbindung 101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Gerade Verbindung 102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Gerade Verbindung 103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7" name="Picture 33" descr="Solution_Partner_Emblem_Blindtext"/>
          <p:cNvPicPr>
            <a:picLocks noChangeAspect="1" noChangeArrowheads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9827856" y="473732"/>
            <a:ext cx="1891293" cy="919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04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fik 5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" y="0"/>
            <a:ext cx="12226177" cy="6877368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569036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noProof="0">
              <a:solidFill>
                <a:srgbClr val="990000"/>
              </a:solidFill>
            </a:endParaRPr>
          </a:p>
        </p:txBody>
      </p:sp>
      <p:grpSp>
        <p:nvGrpSpPr>
          <p:cNvPr id="82" name="Gruppieren 81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83" name="Gerade Verbindung 82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Gerade Verbindung 83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84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Gerade Verbindung 85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Gerade Verbindung 86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87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Gerade Verbindung 88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Gerade Verbindung 89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Gerade Verbindung 90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Gerade Verbindung 91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Gerade Verbindung 92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93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Gerade Verbindung 94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Gerade Verbindung 95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Gerade Verbindung 96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Gerade Verbindung 97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Gerade Verbindung 98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Gerade Verbindung 99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Gerade Verbindung 100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Gerade Verbindung 101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Gerade Verbindung 102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Gerade Verbindung 103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7" name="Picture 33" descr="Solution_Partner_Emblem_Blindtext"/>
          <p:cNvPicPr>
            <a:picLocks noChangeAspect="1" noChangeArrowheads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9827856" y="473732"/>
            <a:ext cx="1891293" cy="919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9789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color fil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5693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noProof="0">
              <a:solidFill>
                <a:srgbClr val="990000"/>
              </a:solidFill>
            </a:endParaRPr>
          </a:p>
        </p:txBody>
      </p:sp>
      <p:grpSp>
        <p:nvGrpSpPr>
          <p:cNvPr id="80" name="Gruppieren 79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81" name="Gerade Verbindung 80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Gerade Verbindung 81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Gerade Verbindung 82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Gerade Verbindung 83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84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Gerade Verbindung 85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Gerade Verbindung 86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87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Gerade Verbindung 88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Gerade Verbindung 89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Gerade Verbindung 90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Gerade Verbindung 91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Gerade Verbindung 92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93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Gerade Verbindung 94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Gerade Verbindung 95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Gerade Verbindung 96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Gerade Verbindung 97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Gerade Verbindung 98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Gerade Verbindung 99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Gerade Verbindung 100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Gerade Verbindung 101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5" name="Picture 33" descr="Solution_Partner_Emblem_Blindtext"/>
          <p:cNvPicPr>
            <a:picLocks noChangeAspect="1" noChangeArrowheads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9827856" y="473732"/>
            <a:ext cx="1891293" cy="919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407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Dynamic Petrol">
    <p:bg>
      <p:bgPr>
        <a:gradFill>
          <a:gsLst>
            <a:gs pos="83000">
              <a:srgbClr val="0099B0">
                <a:alpha val="85000"/>
              </a:srgbClr>
            </a:gs>
            <a:gs pos="50000">
              <a:srgbClr val="009999">
                <a:alpha val="85000"/>
              </a:srgbClr>
            </a:gs>
            <a:gs pos="0">
              <a:srgbClr val="50BEBE">
                <a:alpha val="85000"/>
              </a:srgbClr>
            </a:gs>
            <a:gs pos="100000">
              <a:srgbClr val="0099CB">
                <a:alpha val="85000"/>
              </a:srgb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noProof="0">
              <a:solidFill>
                <a:srgbClr val="990000"/>
              </a:solidFill>
            </a:endParaRPr>
          </a:p>
        </p:txBody>
      </p:sp>
      <p:sp>
        <p:nvSpPr>
          <p:cNvPr id="30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auto">
          <a:xfrm>
            <a:off x="626736" y="4569350"/>
            <a:ext cx="6476627" cy="166256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grpSp>
        <p:nvGrpSpPr>
          <p:cNvPr id="81" name="Gruppieren 8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82" name="Gerade Verbindung 81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Gerade Verbindung 82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Gerade Verbindung 83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84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Gerade Verbindung 85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Gerade Verbindung 86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87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Gerade Verbindung 88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Gerade Verbindung 89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Gerade Verbindung 90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Gerade Verbindung 91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Gerade Verbindung 92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93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Gerade Verbindung 94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Gerade Verbindung 95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Gerade Verbindung 96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Gerade Verbindung 97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Gerade Verbindung 98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Gerade Verbindung 99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Gerade Verbindung 100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Gerade Verbindung 101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Gerade Verbindung 102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6" name="Picture 33" descr="Solution_Partner_Emblem_Blindtext"/>
          <p:cNvPicPr>
            <a:picLocks noChangeAspect="1" noChangeArrowheads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9827856" y="473732"/>
            <a:ext cx="1891293" cy="919436"/>
          </a:xfrm>
          <a:prstGeom prst="rect">
            <a:avLst/>
          </a:prstGeom>
          <a:noFill/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AC090D7-D40F-4FEB-A318-2A2C1AB1AA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9" y="6181726"/>
            <a:ext cx="1286348" cy="48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2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Blue light">
    <p:bg>
      <p:bgPr>
        <a:solidFill>
          <a:srgbClr val="50B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noProof="0">
              <a:solidFill>
                <a:srgbClr val="990000"/>
              </a:solidFill>
            </a:endParaRPr>
          </a:p>
        </p:txBody>
      </p:sp>
      <p:sp>
        <p:nvSpPr>
          <p:cNvPr id="34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auto">
          <a:xfrm>
            <a:off x="626736" y="4569350"/>
            <a:ext cx="6476627" cy="166256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grpSp>
        <p:nvGrpSpPr>
          <p:cNvPr id="81" name="Gruppieren 8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82" name="Gerade Verbindung 81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Gerade Verbindung 82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Gerade Verbindung 83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84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Gerade Verbindung 85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Gerade Verbindung 86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87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Gerade Verbindung 88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Gerade Verbindung 89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Gerade Verbindung 90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Gerade Verbindung 91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Gerade Verbindung 92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93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Gerade Verbindung 94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Gerade Verbindung 95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Gerade Verbindung 96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Gerade Verbindung 97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Gerade Verbindung 98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Gerade Verbindung 99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Gerade Verbindung 100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Gerade Verbindung 101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Gerade Verbindung 102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6" name="Picture 33" descr="Solution_Partner_Emblem_Blindtext"/>
          <p:cNvPicPr>
            <a:picLocks noChangeAspect="1" noChangeArrowheads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9827856" y="473732"/>
            <a:ext cx="1891293" cy="919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396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/>
            <p:custDataLst>
              <p:tags r:id="rId1"/>
            </p:custDataLst>
          </p:nvPr>
        </p:nvSpPr>
        <p:spPr bwMode="auto">
          <a:xfrm>
            <a:off x="4656571" y="1435608"/>
            <a:ext cx="7535429" cy="4443984"/>
          </a:xfrm>
          <a:prstGeom prst="rect">
            <a:avLst/>
          </a:prstGeom>
          <a:solidFill>
            <a:srgbClr val="41AAAA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chemeClr val="bg1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BECDD7"/>
              </a:buClr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chemeClr val="bg1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BECDD7"/>
              </a:buClr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chemeClr val="bg1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BECDD7"/>
              </a:buClr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chemeClr val="bg1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BECDD7"/>
              </a:buClr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chemeClr val="bg1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en-US" noProof="0" dirty="0"/>
              <a:t>Click to edit</a:t>
            </a:r>
          </a:p>
          <a:p>
            <a:pPr lvl="1"/>
            <a:r>
              <a:rPr lang="en-US" noProof="0" dirty="0"/>
              <a:t>chapter</a:t>
            </a:r>
          </a:p>
          <a:p>
            <a:pPr lvl="2"/>
            <a:r>
              <a:rPr lang="en-US" noProof="0" dirty="0"/>
              <a:t>active chapter</a:t>
            </a:r>
          </a:p>
          <a:p>
            <a:pPr lvl="3"/>
            <a:r>
              <a:rPr lang="en-US" noProof="0" dirty="0"/>
              <a:t>subchapter</a:t>
            </a:r>
          </a:p>
          <a:p>
            <a:pPr lvl="4"/>
            <a:r>
              <a:rPr lang="en-US" noProof="0" dirty="0"/>
              <a:t>active subchapter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35608"/>
            <a:ext cx="4512050" cy="4443984"/>
          </a:xfrm>
          <a:prstGeom prst="rect">
            <a:avLst/>
          </a:prstGeom>
        </p:spPr>
        <p:txBody>
          <a:bodyPr tIns="1800000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71836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ndex" preserve="1" userDrawn="1">
  <p:cSld name="Text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26737" y="1435608"/>
            <a:ext cx="3885890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dtTextplatzhalter 12 Id5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 bwMode="auto">
          <a:xfrm>
            <a:off x="4656570" y="1435608"/>
            <a:ext cx="7535430" cy="4443984"/>
          </a:xfrm>
          <a:prstGeom prst="rect">
            <a:avLst/>
          </a:prstGeom>
          <a:solidFill>
            <a:srgbClr val="D7D7CD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en-US" noProof="0" dirty="0"/>
              <a:t>Click to edit</a:t>
            </a:r>
          </a:p>
          <a:p>
            <a:pPr lvl="1"/>
            <a:r>
              <a:rPr lang="en-US" noProof="0" dirty="0"/>
              <a:t>chapter</a:t>
            </a:r>
          </a:p>
          <a:p>
            <a:pPr lvl="2"/>
            <a:r>
              <a:rPr lang="en-US" noProof="0" dirty="0"/>
              <a:t>active chapter</a:t>
            </a:r>
          </a:p>
          <a:p>
            <a:pPr lvl="3"/>
            <a:r>
              <a:rPr lang="en-US" noProof="0" dirty="0"/>
              <a:t>subchapter</a:t>
            </a:r>
          </a:p>
          <a:p>
            <a:pPr lvl="4"/>
            <a:r>
              <a:rPr lang="en-US" noProof="0" dirty="0"/>
              <a:t>active subchapter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2694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45457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1435608"/>
            <a:ext cx="12191746" cy="4443984"/>
          </a:xfrm>
          <a:prstGeom prst="rect">
            <a:avLst/>
          </a:prstGeom>
        </p:spPr>
        <p:txBody>
          <a:bodyPr tIns="1800000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1299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1"/>
            <a:ext cx="12192000" cy="1439999"/>
          </a:xfrm>
          <a:prstGeom prst="rect">
            <a:avLst/>
          </a:prstGeom>
          <a:solidFill>
            <a:srgbClr val="FFFFFF"/>
          </a:solidFill>
          <a:ln w="127">
            <a:solidFill>
              <a:srgbClr val="FFFFFF"/>
            </a:solidFill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de-DE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-2784"/>
            <a:ext cx="12190451" cy="6858000"/>
          </a:xfrm>
          <a:prstGeom prst="rect">
            <a:avLst/>
          </a:prstGeom>
          <a:noFill/>
        </p:spPr>
        <p:txBody>
          <a:bodyPr tIns="1800000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grpSp>
        <p:nvGrpSpPr>
          <p:cNvPr id="6" name="Gruppieren 5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7" name="Gerade Verbindung 6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Gerade Verbindung 7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Gerade Verbindung 8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Gerade Verbindung 9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Gerade Verbindung 10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Gerade Verbindung 11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Gerade Verbindung 12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Gerade Verbindung 13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Gerade Verbindung 14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Gerade Verbindung 15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Gerade Verbindung 16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Gerade Verbindung 17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Gerade Verbindung 18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Gerade Verbindung 19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Gerade Verbindung 20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Gerade Verbindung 21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Gerade Verbindung 22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Gerade Verbindung 23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Gerade Verbindung 24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Gerade Verbindung 25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Gerade Verbindung 26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Gerade Verbindung 27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14627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area Dynamic Petro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1"/>
            <a:ext cx="12192000" cy="6861907"/>
            <a:chOff x="0" y="0"/>
            <a:chExt cx="12198350" cy="6861907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799" noProof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6" name="Rechteck 5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gradFill>
              <a:gsLst>
                <a:gs pos="83000">
                  <a:srgbClr val="0099B0">
                    <a:alpha val="85000"/>
                  </a:srgbClr>
                </a:gs>
                <a:gs pos="50000">
                  <a:srgbClr val="009999">
                    <a:alpha val="85000"/>
                  </a:srgbClr>
                </a:gs>
                <a:gs pos="0">
                  <a:srgbClr val="50BEBE">
                    <a:alpha val="85000"/>
                  </a:srgbClr>
                </a:gs>
                <a:gs pos="100000">
                  <a:srgbClr val="0099CB">
                    <a:alpha val="85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799" noProof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9" name="Gerade Verbindung 8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Gerade Verbindung 9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Gerade Verbindung 10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Gerade Verbindung 11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Gerade Verbindung 12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Gerade Verbindung 13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Gerade Verbindung 14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Gerade Verbindung 15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Gerade Verbindung 16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Gerade Verbindung 17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Gerade Verbindung 18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Gerade Verbindung 19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Gerade Verbindung 20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Gerade Verbindung 21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Gerade Verbindung 22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Gerade Verbindung 23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Gerade Verbindung 24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Gerade Verbindung 25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Gerade Verbindung 26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Gerade Verbindung 27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Gerade Verbindung 28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Gerade Verbindung 29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BCE94E6A-0735-4F00-8A8C-D6B95AF64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9" y="6181726"/>
            <a:ext cx="1286348" cy="48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94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area Blu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1"/>
            <a:ext cx="12192000" cy="6861907"/>
          </a:xfrm>
          <a:prstGeom prst="rect">
            <a:avLst/>
          </a:prstGeom>
          <a:solidFill>
            <a:srgbClr val="50BED7"/>
          </a:solidFill>
          <a:ln>
            <a:noFill/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grpSp>
        <p:nvGrpSpPr>
          <p:cNvPr id="4" name="Gruppieren 3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" name="Gerade Verbindung 4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Gerade Verbindung 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Gerade Verbindung 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Gerade Verbindung 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Gerade Verbindung 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Gerade Verbindung 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Gerade Verbindung 10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Gerade Verbindung 11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Gerade Verbindung 12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Gerade Verbindung 13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Gerade Verbindung 14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Gerade Verbindung 15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Gerade Verbindung 16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Gerade Verbindung 17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Gerade Verbindung 18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Gerade Verbindung 19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Gerade Verbindung 20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Gerade Verbindung 21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Gerade Verbindung 22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Gerade Verbindung 23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Gerade Verbindung 24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Gerade Verbindung 25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69549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cdtRectangle 116 Id3079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 bwMode="auto">
          <a:xfrm>
            <a:off x="626736" y="1435608"/>
            <a:ext cx="8207038" cy="444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345734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" type="obj" preserve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35608"/>
            <a:ext cx="6764477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924738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Content Placeholder 2 Id3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26737" y="1435608"/>
            <a:ext cx="5469263" cy="444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240388" y="1435608"/>
            <a:ext cx="5469263" cy="444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986257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6" y="1435608"/>
            <a:ext cx="5465266" cy="444398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191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7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0" marR="0" lvl="1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7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0" marR="0" lvl="2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7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  <a:p>
            <a:pPr marL="0" marR="0" lvl="3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7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Fourth level</a:t>
            </a:r>
          </a:p>
          <a:p>
            <a:pPr marL="0" marR="0" lvl="4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7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Fifth level</a:t>
            </a:r>
            <a:endParaRPr lang="en-US" dirty="0"/>
          </a:p>
        </p:txBody>
      </p:sp>
      <p:sp>
        <p:nvSpPr>
          <p:cNvPr id="8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435608"/>
            <a:ext cx="5465266" cy="214884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en-US"/>
              <a:t>Drag picture to placeholder or click icon to add</a:t>
            </a:r>
            <a:endParaRPr lang="fr-FR"/>
          </a:p>
        </p:txBody>
      </p:sp>
      <p:sp>
        <p:nvSpPr>
          <p:cNvPr id="9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730752"/>
            <a:ext cx="5465266" cy="214884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en-US"/>
              <a:t>Drag picture to placeholder or click icon to add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751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two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 hasCustomPrompt="1"/>
            <p:custDataLst>
              <p:tags r:id="rId1"/>
            </p:custDataLst>
          </p:nvPr>
        </p:nvSpPr>
        <p:spPr>
          <a:xfrm>
            <a:off x="626736" y="1440000"/>
            <a:ext cx="5900927" cy="4443984"/>
          </a:xfrm>
          <a:prstGeom prst="rect">
            <a:avLst/>
          </a:prstGeom>
          <a:solidFill>
            <a:srgbClr val="41AAAA"/>
          </a:solidFill>
          <a:ln w="9525">
            <a:noFill/>
            <a:miter lim="800000"/>
            <a:headEnd/>
            <a:tailEnd/>
          </a:ln>
        </p:spPr>
        <p:txBody>
          <a:bodyPr vert="horz" wrap="square" lIns="288000" tIns="252000" rIns="576000" bIns="25200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BECDD7"/>
              </a:buClr>
              <a:buSzTx/>
              <a:buFont typeface="Arial" pitchFamily="34" charset="0"/>
              <a:buNone/>
              <a:tabLst/>
              <a:defRPr lang="de-DE">
                <a:solidFill>
                  <a:schemeClr val="bg1"/>
                </a:solidFill>
              </a:defRPr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BECDD7"/>
              </a:buClr>
              <a:buSzTx/>
              <a:buFontTx/>
              <a:buChar char="•"/>
              <a:tabLst/>
              <a:defRPr lang="de-DE" smtClean="0">
                <a:solidFill>
                  <a:schemeClr val="bg1"/>
                </a:solidFill>
              </a:defRPr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BECDD7"/>
              </a:buClr>
              <a:buSzTx/>
              <a:buFontTx/>
              <a:buChar char="•"/>
              <a:tabLst/>
              <a:defRPr lang="de-DE" smtClean="0">
                <a:solidFill>
                  <a:schemeClr val="bg1"/>
                </a:solidFill>
              </a:defRPr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BECDD7"/>
              </a:buClr>
              <a:buSzTx/>
              <a:buFontTx/>
              <a:buChar char="•"/>
              <a:tabLst/>
              <a:defRPr lang="de-DE" smtClean="0">
                <a:solidFill>
                  <a:schemeClr val="bg1"/>
                </a:solidFill>
              </a:defRPr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BECDD7"/>
              </a:buClr>
              <a:buSzTx/>
              <a:buFontTx/>
              <a:buChar char="•"/>
              <a:tabLst/>
              <a:defRPr lang="de-DE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556740"/>
            <a:ext cx="5469151" cy="1998000"/>
          </a:xfrm>
          <a:prstGeom prst="rect">
            <a:avLst/>
          </a:prstGeom>
        </p:spPr>
        <p:txBody>
          <a:bodyPr tIns="648000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698740"/>
            <a:ext cx="5469151" cy="1998000"/>
          </a:xfrm>
          <a:prstGeom prst="rect">
            <a:avLst/>
          </a:prstGeom>
        </p:spPr>
        <p:txBody>
          <a:bodyPr tIns="648000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91935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35608"/>
            <a:ext cx="8207038" cy="214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6736" y="3730752"/>
            <a:ext cx="8207038" cy="214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5362120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35608"/>
            <a:ext cx="3598576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368113" y="1435608"/>
            <a:ext cx="3598126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8111525" y="1435608"/>
            <a:ext cx="3598126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02222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Content Placeholder 2 Id3"/>
          <p:cNvSpPr>
            <a:spLocks noGrp="1"/>
          </p:cNvSpPr>
          <p:nvPr>
            <p:ph sz="quarter" idx="1" hasCustomPrompt="1"/>
            <p:custDataLst>
              <p:tags r:id="rId2"/>
            </p:custDataLst>
          </p:nvPr>
        </p:nvSpPr>
        <p:spPr>
          <a:xfrm>
            <a:off x="626737" y="1435608"/>
            <a:ext cx="5469263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quarter" idx="2" hasCustomPrompt="1"/>
            <p:custDataLst>
              <p:tags r:id="rId3"/>
            </p:custDataLst>
          </p:nvPr>
        </p:nvSpPr>
        <p:spPr>
          <a:xfrm>
            <a:off x="6240388" y="1435608"/>
            <a:ext cx="5469263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dtContent Placeholder 4 Id5"/>
          <p:cNvSpPr>
            <a:spLocks noGrp="1"/>
          </p:cNvSpPr>
          <p:nvPr>
            <p:ph sz="quarter" idx="3" hasCustomPrompt="1"/>
            <p:custDataLst>
              <p:tags r:id="rId4"/>
            </p:custDataLst>
          </p:nvPr>
        </p:nvSpPr>
        <p:spPr>
          <a:xfrm>
            <a:off x="626737" y="3730752"/>
            <a:ext cx="5469263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cdtContent Placeholder 5 Id6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240388" y="3730752"/>
            <a:ext cx="5469263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014121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 + Navigation" preserve="1" userDrawn="1">
  <p:cSld name="Free Content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14328" y="1443038"/>
            <a:ext cx="1295324" cy="4443984"/>
          </a:xfrm>
          <a:prstGeom prst="rect">
            <a:avLst/>
          </a:prstGeo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3634929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 + Navigation" preserve="1" userDrawn="1">
  <p:cSld name="One object (large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35608"/>
            <a:ext cx="8204689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0414328" y="1435608"/>
            <a:ext cx="1295324" cy="4443984"/>
          </a:xfrm>
          <a:prstGeom prst="rect">
            <a:avLst/>
          </a:prstGeo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344653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 + Navigation" preserve="1" userDrawn="1">
  <p:cSld name="One object (small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35608"/>
            <a:ext cx="6764477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0414328" y="1435608"/>
            <a:ext cx="1295324" cy="4443984"/>
          </a:xfrm>
          <a:prstGeom prst="rect">
            <a:avLst/>
          </a:prstGeo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2006427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+ Navigation" preserve="1" userDrawn="1">
  <p:cSld name="Two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7" y="1435608"/>
            <a:ext cx="4029901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801524" y="1435608"/>
            <a:ext cx="4029901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0414328" y="1435608"/>
            <a:ext cx="1295324" cy="4443984"/>
          </a:xfrm>
          <a:prstGeom prst="rect">
            <a:avLst/>
          </a:prstGeo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93386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+ Navigation" preserve="1" userDrawn="1">
  <p:cSld name="Three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35608"/>
            <a:ext cx="2590651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360650" y="1435608"/>
            <a:ext cx="2735350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40388" y="1435608"/>
            <a:ext cx="2591038" cy="4443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cdtTextplatzhalter 13 Id7"/>
          <p:cNvSpPr>
            <a:spLocks noGrp="1"/>
          </p:cNvSpPr>
          <p:nvPr>
            <p:ph type="body" sz="quarter" idx="15" hasCustomPrompt="1"/>
            <p:custDataLst>
              <p:tags r:id="rId6"/>
            </p:custDataLst>
          </p:nvPr>
        </p:nvSpPr>
        <p:spPr>
          <a:xfrm>
            <a:off x="10414328" y="1435608"/>
            <a:ext cx="1295324" cy="4443984"/>
          </a:xfrm>
          <a:prstGeom prst="rect">
            <a:avLst/>
          </a:prstGeo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5845321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 + Navigation" preserve="1" userDrawn="1">
  <p:cSld name="Two row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10414328" y="1435608"/>
            <a:ext cx="1295324" cy="4443984"/>
          </a:xfrm>
          <a:prstGeom prst="rect">
            <a:avLst/>
          </a:prstGeo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</a:p>
        </p:txBody>
      </p:sp>
      <p:sp>
        <p:nvSpPr>
          <p:cNvPr id="7" name="cdtContent Placeholder 2 Id3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26736" y="1440000"/>
            <a:ext cx="8204689" cy="214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dtContent Placeholder 12 Id13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26736" y="3730752"/>
            <a:ext cx="8204689" cy="214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745807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 + Navigation" preserve="1" userDrawn="1">
  <p:cSld name="Four object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cdtTextplatzhalter 13 Id10"/>
          <p:cNvSpPr>
            <a:spLocks noGrp="1"/>
          </p:cNvSpPr>
          <p:nvPr>
            <p:ph type="body" sz="quarter" idx="16" hasCustomPrompt="1"/>
            <p:custDataLst>
              <p:tags r:id="rId3"/>
            </p:custDataLst>
          </p:nvPr>
        </p:nvSpPr>
        <p:spPr>
          <a:xfrm>
            <a:off x="10414328" y="1435608"/>
            <a:ext cx="1295324" cy="4443984"/>
          </a:xfrm>
          <a:prstGeom prst="rect">
            <a:avLst/>
          </a:prstGeo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</a:p>
        </p:txBody>
      </p:sp>
      <p:sp>
        <p:nvSpPr>
          <p:cNvPr id="16" name="cdtContent Placeholder 2 Id3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26737" y="1435608"/>
            <a:ext cx="4029901" cy="214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dtContent Placeholder 12 Id13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801523" y="1435608"/>
            <a:ext cx="4029901" cy="214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dtContent Placeholder 11 Id12"/>
          <p:cNvSpPr>
            <a:spLocks noGrp="1"/>
          </p:cNvSpPr>
          <p:nvPr>
            <p:ph sz="quarter" idx="14"/>
            <p:custDataLst>
              <p:tags r:id="rId6"/>
            </p:custDataLst>
          </p:nvPr>
        </p:nvSpPr>
        <p:spPr>
          <a:xfrm>
            <a:off x="626737" y="3721608"/>
            <a:ext cx="4029901" cy="2148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dtContent Placeholder 14 Id15"/>
          <p:cNvSpPr>
            <a:spLocks noGrp="1"/>
          </p:cNvSpPr>
          <p:nvPr>
            <p:ph sz="quarter" idx="15"/>
            <p:custDataLst>
              <p:tags r:id="rId7"/>
            </p:custDataLst>
          </p:nvPr>
        </p:nvSpPr>
        <p:spPr>
          <a:xfrm>
            <a:off x="4801524" y="3721608"/>
            <a:ext cx="4029901" cy="214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144786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35608"/>
            <a:ext cx="7535429" cy="4443984"/>
          </a:xfrm>
          <a:prstGeom prst="rect">
            <a:avLst/>
          </a:prstGeom>
          <a:solidFill>
            <a:srgbClr val="D7D7CD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en-US" noProof="0" dirty="0"/>
              <a:t>Click to edit the toc / contact</a:t>
            </a:r>
          </a:p>
          <a:p>
            <a:pPr lvl="1"/>
            <a:r>
              <a:rPr lang="en-US" noProof="0" dirty="0"/>
              <a:t>chapter</a:t>
            </a:r>
          </a:p>
          <a:p>
            <a:pPr lvl="2"/>
            <a:r>
              <a:rPr lang="en-US" noProof="0" dirty="0"/>
              <a:t>active chapter</a:t>
            </a:r>
          </a:p>
          <a:p>
            <a:pPr lvl="3"/>
            <a:r>
              <a:rPr lang="en-US" noProof="0" dirty="0"/>
              <a:t>subchapter</a:t>
            </a:r>
          </a:p>
          <a:p>
            <a:pPr lvl="4"/>
            <a:r>
              <a:rPr lang="en-US" noProof="0" dirty="0"/>
              <a:t>active subchapter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35608"/>
            <a:ext cx="4512050" cy="4443984"/>
          </a:xfrm>
          <a:prstGeom prst="rect">
            <a:avLst/>
          </a:prstGeom>
        </p:spPr>
        <p:txBody>
          <a:bodyPr tIns="1800000"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16600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" y="0"/>
            <a:ext cx="12190196" cy="6857128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3462181"/>
            <a:ext cx="6476627" cy="234031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1099" b="1" dirty="0">
              <a:solidFill>
                <a:srgbClr val="990000"/>
              </a:solidFill>
              <a:ea typeface="ＭＳ Ｐゴシック" charset="-128"/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9076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 err="1"/>
              <a:t>Realize</a:t>
            </a:r>
            <a:r>
              <a:rPr lang="de-DE" dirty="0"/>
              <a:t> </a:t>
            </a:r>
            <a:r>
              <a:rPr lang="de-DE" dirty="0" err="1"/>
              <a:t>innovation</a:t>
            </a:r>
            <a:r>
              <a:rPr lang="de-DE" dirty="0"/>
              <a:t>.</a:t>
            </a:r>
          </a:p>
        </p:txBody>
      </p:sp>
      <p:grpSp>
        <p:nvGrpSpPr>
          <p:cNvPr id="32" name="Gruppieren 31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3" name="Gerade Verbindung 32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57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63"/>
            <p:cNvCxnSpPr/>
            <p:nvPr userDrawn="1"/>
          </p:nvCxnSpPr>
          <p:spPr bwMode="auto">
            <a:xfrm rot="5400000">
              <a:off x="123228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64"/>
            <p:cNvCxnSpPr/>
            <p:nvPr userDrawn="1"/>
          </p:nvCxnSpPr>
          <p:spPr bwMode="auto">
            <a:xfrm rot="5400000">
              <a:off x="123228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65"/>
            <p:cNvCxnSpPr/>
            <p:nvPr userDrawn="1"/>
          </p:nvCxnSpPr>
          <p:spPr bwMode="auto">
            <a:xfrm rot="5400000">
              <a:off x="12322800" y="6109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66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67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68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69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70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71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72"/>
            <p:cNvCxnSpPr/>
            <p:nvPr userDrawn="1"/>
          </p:nvCxnSpPr>
          <p:spPr bwMode="auto">
            <a:xfrm rot="5400000">
              <a:off x="-126000" y="94822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73"/>
            <p:cNvCxnSpPr/>
            <p:nvPr userDrawn="1"/>
          </p:nvCxnSpPr>
          <p:spPr bwMode="auto">
            <a:xfrm rot="5400000">
              <a:off x="-1260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74"/>
            <p:cNvCxnSpPr/>
            <p:nvPr userDrawn="1"/>
          </p:nvCxnSpPr>
          <p:spPr bwMode="auto">
            <a:xfrm rot="5400000">
              <a:off x="-1260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75"/>
            <p:cNvCxnSpPr/>
            <p:nvPr userDrawn="1"/>
          </p:nvCxnSpPr>
          <p:spPr bwMode="auto">
            <a:xfrm rot="5400000">
              <a:off x="-1260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76"/>
            <p:cNvCxnSpPr/>
            <p:nvPr userDrawn="1"/>
          </p:nvCxnSpPr>
          <p:spPr bwMode="auto">
            <a:xfrm rot="5400000">
              <a:off x="-126000" y="6109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35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9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0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1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2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3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4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5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6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7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8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9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0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1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2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3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4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5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6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8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9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0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1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2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  <p:sp>
        <p:nvSpPr>
          <p:cNvPr id="85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42152" y="5907600"/>
            <a:ext cx="2626924" cy="324000"/>
          </a:xfrm>
        </p:spPr>
        <p:txBody>
          <a:bodyPr anchor="ctr" anchorCtr="0"/>
          <a:lstStyle>
            <a:lvl1pPr>
              <a:defRPr sz="999" b="1"/>
            </a:lvl1pPr>
          </a:lstStyle>
          <a:p>
            <a:r>
              <a:rPr lang="en-US" noProof="0"/>
              <a:t>Unrestricted © Siemens AG 2018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7240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color fil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3462181"/>
            <a:ext cx="6476627" cy="234031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1099" b="1" dirty="0">
              <a:solidFill>
                <a:srgbClr val="990000"/>
              </a:solidFill>
              <a:ea typeface="ＭＳ Ｐゴシック" charset="-128"/>
            </a:endParaRPr>
          </a:p>
        </p:txBody>
      </p:sp>
      <p:sp>
        <p:nvSpPr>
          <p:cNvPr id="8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9076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/>
              <a:t>Realize</a:t>
            </a:r>
            <a:r>
              <a:rPr lang="de-DE" dirty="0"/>
              <a:t> </a:t>
            </a:r>
            <a:r>
              <a:rPr lang="de-DE" dirty="0" err="1"/>
              <a:t>innovation</a:t>
            </a:r>
            <a:r>
              <a:rPr lang="de-DE" dirty="0"/>
              <a:t>.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2" name="Gerade Verbindung 31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Gerade Verbindung 5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5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123228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63"/>
            <p:cNvCxnSpPr/>
            <p:nvPr userDrawn="1"/>
          </p:nvCxnSpPr>
          <p:spPr bwMode="auto">
            <a:xfrm rot="5400000">
              <a:off x="123228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64"/>
            <p:cNvCxnSpPr/>
            <p:nvPr userDrawn="1"/>
          </p:nvCxnSpPr>
          <p:spPr bwMode="auto">
            <a:xfrm rot="5400000">
              <a:off x="12322800" y="6109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65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66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67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68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69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70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71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72"/>
            <p:cNvCxnSpPr/>
            <p:nvPr userDrawn="1"/>
          </p:nvCxnSpPr>
          <p:spPr bwMode="auto">
            <a:xfrm rot="5400000">
              <a:off x="-1260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73"/>
            <p:cNvCxnSpPr/>
            <p:nvPr userDrawn="1"/>
          </p:nvCxnSpPr>
          <p:spPr bwMode="auto">
            <a:xfrm rot="5400000">
              <a:off x="-1260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74"/>
            <p:cNvCxnSpPr/>
            <p:nvPr userDrawn="1"/>
          </p:nvCxnSpPr>
          <p:spPr bwMode="auto">
            <a:xfrm rot="5400000">
              <a:off x="-1260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75"/>
            <p:cNvCxnSpPr/>
            <p:nvPr userDrawn="1"/>
          </p:nvCxnSpPr>
          <p:spPr bwMode="auto">
            <a:xfrm rot="5400000">
              <a:off x="-126000" y="6109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34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0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2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3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4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5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6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7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8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9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0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1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2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3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5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7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8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9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0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1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  <p:sp>
        <p:nvSpPr>
          <p:cNvPr id="83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907600"/>
            <a:ext cx="2338782" cy="324000"/>
          </a:xfrm>
        </p:spPr>
        <p:txBody>
          <a:bodyPr lIns="216000" tIns="90000" rIns="0" bIns="46800"/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999" b="1" baseline="0">
                <a:solidFill>
                  <a:schemeClr val="tx1"/>
                </a:solidFill>
              </a:defRPr>
            </a:lvl1pPr>
            <a:lvl2pPr marL="1587" indent="0">
              <a:buNone/>
              <a:defRPr/>
            </a:lvl2pPr>
          </a:lstStyle>
          <a:p>
            <a:r>
              <a:rPr lang="en-US" noProof="0"/>
              <a:t>Unrestricted © Siemens AG 2017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27182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7" y="1"/>
            <a:ext cx="12190196" cy="6857127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3891286"/>
            <a:ext cx="6476627" cy="234031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1099" b="1" dirty="0">
              <a:solidFill>
                <a:srgbClr val="990000"/>
              </a:solidFill>
              <a:ea typeface="ＭＳ Ｐゴシック" charset="-128"/>
            </a:endParaRPr>
          </a:p>
        </p:txBody>
      </p:sp>
      <p:grpSp>
        <p:nvGrpSpPr>
          <p:cNvPr id="32" name="Gruppieren 31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3" name="Gerade Verbindung 32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57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63"/>
            <p:cNvCxnSpPr/>
            <p:nvPr userDrawn="1"/>
          </p:nvCxnSpPr>
          <p:spPr bwMode="auto">
            <a:xfrm rot="5400000">
              <a:off x="123228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64"/>
            <p:cNvCxnSpPr/>
            <p:nvPr userDrawn="1"/>
          </p:nvCxnSpPr>
          <p:spPr bwMode="auto">
            <a:xfrm rot="5400000">
              <a:off x="123228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65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66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67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68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69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70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71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72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73"/>
            <p:cNvCxnSpPr/>
            <p:nvPr userDrawn="1"/>
          </p:nvCxnSpPr>
          <p:spPr bwMode="auto">
            <a:xfrm rot="5400000">
              <a:off x="-1260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74"/>
            <p:cNvCxnSpPr/>
            <p:nvPr userDrawn="1"/>
          </p:nvCxnSpPr>
          <p:spPr bwMode="auto">
            <a:xfrm rot="5400000">
              <a:off x="-1260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75"/>
            <p:cNvCxnSpPr/>
            <p:nvPr userDrawn="1"/>
          </p:nvCxnSpPr>
          <p:spPr bwMode="auto">
            <a:xfrm rot="5400000">
              <a:off x="-1260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76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34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0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2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3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4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5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6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7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8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9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0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1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2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3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5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8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9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0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1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39342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title color fil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3891600"/>
            <a:ext cx="6476627" cy="234031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1099" b="1" dirty="0">
              <a:solidFill>
                <a:srgbClr val="990000"/>
              </a:solidFill>
              <a:ea typeface="ＭＳ Ｐゴシック" charset="-128"/>
            </a:endParaRP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2" name="Gerade Verbindung 31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Gerade Verbindung 5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5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123228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63"/>
            <p:cNvCxnSpPr/>
            <p:nvPr userDrawn="1"/>
          </p:nvCxnSpPr>
          <p:spPr bwMode="auto">
            <a:xfrm rot="5400000">
              <a:off x="123228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64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65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66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67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68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69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70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71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72"/>
            <p:cNvCxnSpPr/>
            <p:nvPr userDrawn="1"/>
          </p:nvCxnSpPr>
          <p:spPr bwMode="auto">
            <a:xfrm rot="5400000">
              <a:off x="-1260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73"/>
            <p:cNvCxnSpPr/>
            <p:nvPr userDrawn="1"/>
          </p:nvCxnSpPr>
          <p:spPr bwMode="auto">
            <a:xfrm rot="5400000">
              <a:off x="-1260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74"/>
            <p:cNvCxnSpPr/>
            <p:nvPr userDrawn="1"/>
          </p:nvCxnSpPr>
          <p:spPr bwMode="auto">
            <a:xfrm rot="5400000">
              <a:off x="-1260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75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30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9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0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1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2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3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4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5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6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7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8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9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0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1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2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3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4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5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7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8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9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30164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title Dynamic Petrol">
    <p:bg>
      <p:bgPr>
        <a:gradFill>
          <a:gsLst>
            <a:gs pos="83000">
              <a:srgbClr val="0099B0">
                <a:alpha val="85000"/>
              </a:srgbClr>
            </a:gs>
            <a:gs pos="50000">
              <a:srgbClr val="009999">
                <a:alpha val="85000"/>
              </a:srgbClr>
            </a:gs>
            <a:gs pos="0">
              <a:srgbClr val="50BEBE">
                <a:alpha val="85000"/>
              </a:srgbClr>
            </a:gs>
            <a:gs pos="100000">
              <a:srgbClr val="0099CB">
                <a:alpha val="85000"/>
              </a:srgb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1099" b="1" dirty="0">
              <a:solidFill>
                <a:srgbClr val="990000"/>
              </a:solidFill>
              <a:ea typeface="ＭＳ Ｐゴシック" charset="-128"/>
            </a:endParaRP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2" name="Gerade Verbindung 31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Gerade Verbindung 5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5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123228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63"/>
            <p:cNvCxnSpPr/>
            <p:nvPr userDrawn="1"/>
          </p:nvCxnSpPr>
          <p:spPr bwMode="auto">
            <a:xfrm rot="5400000">
              <a:off x="123228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64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65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66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67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68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69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70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71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72"/>
            <p:cNvCxnSpPr/>
            <p:nvPr userDrawn="1"/>
          </p:nvCxnSpPr>
          <p:spPr bwMode="auto">
            <a:xfrm rot="5400000">
              <a:off x="-1260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73"/>
            <p:cNvCxnSpPr/>
            <p:nvPr userDrawn="1"/>
          </p:nvCxnSpPr>
          <p:spPr bwMode="auto">
            <a:xfrm rot="5400000">
              <a:off x="-1260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74"/>
            <p:cNvCxnSpPr/>
            <p:nvPr userDrawn="1"/>
          </p:nvCxnSpPr>
          <p:spPr bwMode="auto">
            <a:xfrm rot="5400000">
              <a:off x="-1260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75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ltGray">
          <a:xfrm>
            <a:off x="626736" y="3891600"/>
            <a:ext cx="6476627" cy="234031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grpSp>
        <p:nvGrpSpPr>
          <p:cNvPr id="28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33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9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0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1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2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3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4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5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6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7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8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9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0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1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2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3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4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5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7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8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9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0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9458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title Blue light">
    <p:bg>
      <p:bgPr>
        <a:solidFill>
          <a:srgbClr val="50B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1099" b="1" dirty="0">
              <a:solidFill>
                <a:srgbClr val="990000"/>
              </a:solidFill>
              <a:ea typeface="ＭＳ Ｐゴシック" charset="-128"/>
            </a:endParaRP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2" name="Gerade Verbindung 31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Gerade Verbindung 5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5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123228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63"/>
            <p:cNvCxnSpPr/>
            <p:nvPr userDrawn="1"/>
          </p:nvCxnSpPr>
          <p:spPr bwMode="auto">
            <a:xfrm rot="5400000">
              <a:off x="123228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64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65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66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67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68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69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70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71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72"/>
            <p:cNvCxnSpPr/>
            <p:nvPr userDrawn="1"/>
          </p:nvCxnSpPr>
          <p:spPr bwMode="auto">
            <a:xfrm rot="5400000">
              <a:off x="-126000" y="146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73"/>
            <p:cNvCxnSpPr/>
            <p:nvPr userDrawn="1"/>
          </p:nvCxnSpPr>
          <p:spPr bwMode="auto">
            <a:xfrm rot="5400000">
              <a:off x="-126000" y="3697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74"/>
            <p:cNvCxnSpPr/>
            <p:nvPr userDrawn="1"/>
          </p:nvCxnSpPr>
          <p:spPr bwMode="auto">
            <a:xfrm rot="5400000">
              <a:off x="-126000" y="3837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75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ltGray">
          <a:xfrm>
            <a:off x="626736" y="3891600"/>
            <a:ext cx="6476627" cy="234031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grpSp>
        <p:nvGrpSpPr>
          <p:cNvPr id="28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30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9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0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1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2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3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4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5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6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7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8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9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0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1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2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3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4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55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7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8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79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0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85232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  <a:endParaRPr lang="fr-FR" dirty="0"/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39999"/>
            <a:ext cx="7535429" cy="4752000"/>
          </a:xfrm>
          <a:solidFill>
            <a:srgbClr val="D7D7CD"/>
          </a:solidFill>
        </p:spPr>
        <p:txBody>
          <a:bodyPr lIns="252000" tIns="144000" rIns="4824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7711" indent="-1761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7711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en-US" dirty="0"/>
              <a:t>Click to edit the </a:t>
            </a:r>
            <a:r>
              <a:rPr lang="en-US" dirty="0" err="1"/>
              <a:t>toc</a:t>
            </a:r>
            <a:r>
              <a:rPr lang="en-US" dirty="0"/>
              <a:t> / contact</a:t>
            </a:r>
          </a:p>
          <a:p>
            <a:pPr lvl="1"/>
            <a:r>
              <a:rPr lang="en-US" dirty="0"/>
              <a:t>chapter</a:t>
            </a:r>
          </a:p>
          <a:p>
            <a:pPr lvl="2"/>
            <a:r>
              <a:rPr lang="en-US" dirty="0"/>
              <a:t>active chapter</a:t>
            </a:r>
          </a:p>
          <a:p>
            <a:pPr lvl="3"/>
            <a:r>
              <a:rPr lang="en-US" dirty="0"/>
              <a:t>subchapter</a:t>
            </a:r>
          </a:p>
          <a:p>
            <a:pPr lvl="4"/>
            <a:r>
              <a:rPr lang="en-US" dirty="0"/>
              <a:t>active subchapter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39999"/>
            <a:ext cx="4512050" cy="4752000"/>
          </a:xfrm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99655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ndex" preserve="1" userDrawn="1">
  <p:cSld name="1_Text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6737" y="1440000"/>
            <a:ext cx="3885890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dtTextplatzhalter 12 Id5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 bwMode="auto">
          <a:xfrm>
            <a:off x="4656570" y="1440000"/>
            <a:ext cx="7535430" cy="4752000"/>
          </a:xfrm>
          <a:solidFill>
            <a:srgbClr val="D7D7CD"/>
          </a:solidFill>
        </p:spPr>
        <p:txBody>
          <a:bodyPr lIns="252000" tIns="144000" rIns="4824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7711" indent="-1761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7711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en-US" dirty="0"/>
              <a:t>Click to edit the </a:t>
            </a:r>
            <a:r>
              <a:rPr lang="en-US" dirty="0" err="1"/>
              <a:t>toc</a:t>
            </a:r>
            <a:r>
              <a:rPr lang="en-US" dirty="0"/>
              <a:t> / contact</a:t>
            </a:r>
          </a:p>
          <a:p>
            <a:pPr lvl="1"/>
            <a:r>
              <a:rPr lang="en-US" dirty="0"/>
              <a:t>chapter</a:t>
            </a:r>
          </a:p>
          <a:p>
            <a:pPr lvl="2"/>
            <a:r>
              <a:rPr lang="en-US" dirty="0"/>
              <a:t>active chapter</a:t>
            </a:r>
          </a:p>
          <a:p>
            <a:pPr lvl="3"/>
            <a:r>
              <a:rPr lang="en-US" dirty="0"/>
              <a:t>subchapter</a:t>
            </a:r>
          </a:p>
          <a:p>
            <a:pPr lvl="4"/>
            <a:r>
              <a:rPr lang="en-US" dirty="0"/>
              <a:t>active subchapter</a:t>
            </a:r>
          </a:p>
        </p:txBody>
      </p:sp>
      <p:grpSp>
        <p:nvGrpSpPr>
          <p:cNvPr id="6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8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9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41710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1440000"/>
            <a:ext cx="12197647" cy="4752000"/>
          </a:xfrm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  <p:grpSp>
        <p:nvGrpSpPr>
          <p:cNvPr id="5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7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8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9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2007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fr-FR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51" cy="6858000"/>
          </a:xfrm>
          <a:noFill/>
        </p:spPr>
        <p:txBody>
          <a:bodyPr tIns="1800000"/>
          <a:lstStyle>
            <a:lvl1pPr algn="ctr"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47711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color area Dynamic Petro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1"/>
            <a:ext cx="12192000" cy="6861907"/>
            <a:chOff x="0" y="0"/>
            <a:chExt cx="12198350" cy="6861907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Wingdings" charset="0"/>
                <a:buNone/>
              </a:pPr>
              <a:endParaRPr lang="fr-FR" sz="1799" dirty="0">
                <a:solidFill>
                  <a:srgbClr val="00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6" name="Rechteck 5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gradFill>
              <a:gsLst>
                <a:gs pos="83000">
                  <a:srgbClr val="0099B0">
                    <a:alpha val="85000"/>
                  </a:srgbClr>
                </a:gs>
                <a:gs pos="50000">
                  <a:srgbClr val="009999">
                    <a:alpha val="85000"/>
                  </a:srgbClr>
                </a:gs>
                <a:gs pos="0">
                  <a:srgbClr val="50BEBE">
                    <a:alpha val="85000"/>
                  </a:srgbClr>
                </a:gs>
                <a:gs pos="100000">
                  <a:srgbClr val="0099CB">
                    <a:alpha val="85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Wingdings" charset="0"/>
                <a:buNone/>
              </a:pPr>
              <a:endParaRPr lang="fr-FR" sz="1799" dirty="0">
                <a:solidFill>
                  <a:srgbClr val="00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4062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color area Blu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1"/>
            <a:ext cx="12192000" cy="6861907"/>
          </a:xfrm>
          <a:prstGeom prst="rect">
            <a:avLst/>
          </a:prstGeom>
          <a:solidFill>
            <a:srgbClr val="50BED7"/>
          </a:solidFill>
          <a:ln>
            <a:noFill/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fr-FR" sz="1799" dirty="0">
              <a:solidFill>
                <a:srgbClr val="00000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6174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,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  <a:endParaRPr lang="fr-FR" dirty="0"/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7" y="1440000"/>
            <a:ext cx="5469263" cy="4752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 b="1"/>
            </a:lvl1pPr>
            <a:lvl2pPr marL="179298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191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799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</a:t>
            </a:r>
            <a:r>
              <a: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799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bearbeiten</a:t>
            </a:r>
            <a:endParaRPr kumimoji="0" lang="en-US" sz="179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440000"/>
            <a:ext cx="5469151" cy="2304000"/>
          </a:xfrm>
        </p:spPr>
        <p:txBody>
          <a:bodyPr tIns="648000"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888000"/>
            <a:ext cx="5469151" cy="2304000"/>
          </a:xfrm>
        </p:spPr>
        <p:txBody>
          <a:bodyPr tIns="648000"/>
          <a:lstStyle>
            <a:lvl1pPr algn="ctr">
              <a:defRPr/>
            </a:lvl1pPr>
          </a:lstStyle>
          <a:p>
            <a:endParaRPr lang="fr-FR" dirty="0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76436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, two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6" y="1440000"/>
            <a:ext cx="5900927" cy="4752000"/>
          </a:xfr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288000" tIns="252000" rIns="576000" bIns="25200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191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799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</a:t>
            </a:r>
            <a:r>
              <a: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799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bearbeiten</a:t>
            </a:r>
            <a:endParaRPr kumimoji="0" lang="en-US" sz="179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746000"/>
            <a:ext cx="5469151" cy="1998000"/>
          </a:xfrm>
        </p:spPr>
        <p:txBody>
          <a:bodyPr tIns="648000"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888000"/>
            <a:ext cx="5469151" cy="1998000"/>
          </a:xfrm>
        </p:spPr>
        <p:txBody>
          <a:bodyPr tIns="648000"/>
          <a:lstStyle>
            <a:lvl1pPr algn="ctr">
              <a:defRPr/>
            </a:lvl1pPr>
          </a:lstStyle>
          <a:p>
            <a:endParaRPr lang="fr-FR" dirty="0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34766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" preserve="1" userDrawn="1">
  <p:cSld name="1_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40000"/>
            <a:ext cx="8204689" cy="2304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6736" y="3888000"/>
            <a:ext cx="8204689" cy="2304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8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9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16759747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 preserve="1" userDrawn="1">
  <p:cSld name="1_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40000"/>
            <a:ext cx="3598576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368113" y="1440000"/>
            <a:ext cx="3598126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8111525" y="1440000"/>
            <a:ext cx="3598126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25092544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 + Navigation" preserve="1" userDrawn="1">
  <p:cSld name="1_Free Content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14328" y="14400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8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9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11913787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 + Navigation" preserve="1" userDrawn="1">
  <p:cSld name="1_One object (large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40000"/>
            <a:ext cx="8204689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0414328" y="14400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  <p:grpSp>
        <p:nvGrpSpPr>
          <p:cNvPr id="6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8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9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8961689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 + Navigation" preserve="1" userDrawn="1">
  <p:cSld name="1_One object (small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40000"/>
            <a:ext cx="6764477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0414328" y="14400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  <p:grpSp>
        <p:nvGrpSpPr>
          <p:cNvPr id="8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33173657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+ Navigation" preserve="1" userDrawn="1">
  <p:cSld name="1_Two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7" y="1440000"/>
            <a:ext cx="4029901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801524" y="1440000"/>
            <a:ext cx="4029901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0414328" y="14400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25698770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+ Navigation" preserve="1" userDrawn="1">
  <p:cSld name="1_Three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40000"/>
            <a:ext cx="2590651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360650" y="1440000"/>
            <a:ext cx="2735350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40388" y="1440000"/>
            <a:ext cx="2591038" cy="4752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dtTextplatzhalter 13 Id7"/>
          <p:cNvSpPr>
            <a:spLocks noGrp="1"/>
          </p:cNvSpPr>
          <p:nvPr>
            <p:ph type="body" sz="quarter" idx="15" hasCustomPrompt="1"/>
            <p:custDataLst>
              <p:tags r:id="rId6"/>
            </p:custDataLst>
          </p:nvPr>
        </p:nvSpPr>
        <p:spPr>
          <a:xfrm>
            <a:off x="10414328" y="14400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  <p:grpSp>
        <p:nvGrpSpPr>
          <p:cNvPr id="8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10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817025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 + Navigation" preserve="1" userDrawn="1">
  <p:cSld name="1_Two row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40000"/>
            <a:ext cx="8204689" cy="2304000"/>
          </a:xfrm>
        </p:spPr>
        <p:txBody>
          <a:bodyPr/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6736" y="3888000"/>
            <a:ext cx="8204689" cy="2304000"/>
          </a:xfrm>
        </p:spPr>
        <p:txBody>
          <a:bodyPr/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0414328" y="14400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3170115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 + Navigation" preserve="1" userDrawn="1">
  <p:cSld name="1_Four object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7" y="1440000"/>
            <a:ext cx="4029901" cy="2304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801523" y="1440000"/>
            <a:ext cx="4029901" cy="2304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6737" y="3888000"/>
            <a:ext cx="4029901" cy="2304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dtContent Placeholder 14 Id15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4801524" y="3888000"/>
            <a:ext cx="4029901" cy="2304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dtTextplatzhalter 13 Id10"/>
          <p:cNvSpPr>
            <a:spLocks noGrp="1"/>
          </p:cNvSpPr>
          <p:nvPr>
            <p:ph type="body" sz="quarter" idx="16" hasCustomPrompt="1"/>
            <p:custDataLst>
              <p:tags r:id="rId7"/>
            </p:custDataLst>
          </p:nvPr>
        </p:nvSpPr>
        <p:spPr>
          <a:xfrm>
            <a:off x="10414328" y="14400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  <p:grpSp>
        <p:nvGrpSpPr>
          <p:cNvPr id="11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14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6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7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8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9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0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41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30046709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40000"/>
            <a:ext cx="7535429" cy="4752000"/>
          </a:xfrm>
          <a:solidFill>
            <a:srgbClr val="D7D7CD"/>
          </a:solidFill>
        </p:spPr>
        <p:txBody>
          <a:bodyPr lIns="252000" tIns="144000" rIns="4824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7711" indent="-1761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7711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en-US" dirty="0"/>
              <a:t>Click to edit the </a:t>
            </a:r>
            <a:r>
              <a:rPr lang="en-US" dirty="0" err="1"/>
              <a:t>toc</a:t>
            </a:r>
            <a:r>
              <a:rPr lang="en-US" dirty="0"/>
              <a:t> / contact</a:t>
            </a:r>
          </a:p>
          <a:p>
            <a:pPr lvl="1"/>
            <a:r>
              <a:rPr lang="en-US" dirty="0"/>
              <a:t>chapter</a:t>
            </a:r>
          </a:p>
          <a:p>
            <a:pPr lvl="2"/>
            <a:r>
              <a:rPr lang="en-US" dirty="0"/>
              <a:t>active chapter</a:t>
            </a:r>
          </a:p>
          <a:p>
            <a:pPr lvl="3"/>
            <a:r>
              <a:rPr lang="en-US" dirty="0"/>
              <a:t>subchapter</a:t>
            </a:r>
          </a:p>
          <a:p>
            <a:pPr lvl="4"/>
            <a:r>
              <a:rPr lang="en-US" dirty="0"/>
              <a:t>active subchapter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40000"/>
            <a:ext cx="4512050" cy="4752000"/>
          </a:xfrm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58853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11.4 and 3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  <a:endParaRPr lang="fr-FR" dirty="0"/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081848" y="1439999"/>
            <a:ext cx="8110152" cy="4752000"/>
          </a:xfrm>
          <a:solidFill>
            <a:srgbClr val="B9B9A5"/>
          </a:solidFill>
        </p:spPr>
        <p:txBody>
          <a:bodyPr lIns="252000" tIns="144000" rIns="484632" bIns="144000" anchor="ctr"/>
          <a:lstStyle>
            <a:lvl1pPr marL="9134" indent="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6487"/>
              </a:buClr>
              <a:buFont typeface="Arial" pitchFamily="34" charset="0"/>
              <a:buNone/>
              <a:tabLst>
                <a:tab pos="5356720" algn="r"/>
              </a:tabLst>
              <a:defRPr lang="en-US" b="1" kern="1200" dirty="0" smtClean="0">
                <a:solidFill>
                  <a:srgbClr val="00466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294743" indent="-28560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5356720" algn="r"/>
              </a:tabLst>
              <a:defRPr lang="en-US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294743" indent="-28560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3pPr>
            <a:lvl4pPr marL="294743" indent="-28560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294743" indent="-28560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5356720" algn="r"/>
              </a:tabLst>
              <a:defRPr b="0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/>
            </a:lvl6pPr>
          </a:lstStyle>
          <a:p>
            <a:pPr lvl="0"/>
            <a:r>
              <a:rPr lang="en-US" dirty="0"/>
              <a:t>Click to edit the </a:t>
            </a:r>
            <a:r>
              <a:rPr lang="en-US" dirty="0" err="1"/>
              <a:t>toc</a:t>
            </a:r>
            <a:r>
              <a:rPr lang="en-US" dirty="0"/>
              <a:t> / contact</a:t>
            </a:r>
          </a:p>
          <a:p>
            <a:pPr marL="182698" lvl="1" indent="-173562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005F87"/>
              </a:buClr>
              <a:buFont typeface="Arial" pitchFamily="34" charset="0"/>
              <a:buChar char="•"/>
            </a:pPr>
            <a:r>
              <a:rPr lang="en-US" dirty="0"/>
              <a:t>chapter</a:t>
            </a:r>
          </a:p>
          <a:p>
            <a:pPr marL="182698" lvl="1" indent="-173562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005F87"/>
              </a:buClr>
              <a:buFont typeface="Arial" pitchFamily="34" charset="0"/>
              <a:buChar char="•"/>
            </a:pPr>
            <a:r>
              <a:rPr lang="en-US" dirty="0"/>
              <a:t>Chapter </a:t>
            </a:r>
            <a:r>
              <a:rPr lang="en-US" dirty="0" err="1"/>
              <a:t>thisa</a:t>
            </a:r>
            <a:r>
              <a:rPr lang="en-US" dirty="0"/>
              <a:t> </a:t>
            </a:r>
            <a:r>
              <a:rPr lang="en-US" dirty="0" err="1"/>
              <a:t>fdalskdjf</a:t>
            </a:r>
            <a:r>
              <a:rPr lang="en-US" dirty="0"/>
              <a:t> </a:t>
            </a:r>
            <a:r>
              <a:rPr lang="en-US" dirty="0" err="1"/>
              <a:t>asdl;kjfas;difuasd;ifjs</a:t>
            </a:r>
            <a:r>
              <a:rPr lang="en-US" dirty="0"/>
              <a:t> </a:t>
            </a:r>
            <a:r>
              <a:rPr lang="en-US" dirty="0" err="1"/>
              <a:t>a;dlifja</a:t>
            </a:r>
            <a:r>
              <a:rPr lang="en-US" dirty="0"/>
              <a:t> </a:t>
            </a:r>
            <a:r>
              <a:rPr lang="en-US" dirty="0" err="1"/>
              <a:t>s;dlfisdjafa;sldifasdf</a:t>
            </a:r>
            <a:endParaRPr lang="en-US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1" y="1439999"/>
            <a:ext cx="3887350" cy="4752000"/>
          </a:xfrm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  <p:grpSp>
        <p:nvGrpSpPr>
          <p:cNvPr id="7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9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1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2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3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4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5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6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7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8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19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0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1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2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3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4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5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7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8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29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0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1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2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3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4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  <p:sp>
          <p:nvSpPr>
            <p:cNvPr id="35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fr-FR" sz="1799">
                <a:solidFill>
                  <a:srgbClr val="ADBECB"/>
                </a:solidFill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242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74C974-9ED6-464B-A673-61DBE21D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7256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ags" Target="../tags/tag7.xml"/><Relationship Id="rId68" Type="http://schemas.openxmlformats.org/officeDocument/2006/relationships/tags" Target="../tags/tag12.xml"/><Relationship Id="rId76" Type="http://schemas.openxmlformats.org/officeDocument/2006/relationships/tags" Target="../tags/tag20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ags" Target="../tags/tag2.xml"/><Relationship Id="rId66" Type="http://schemas.openxmlformats.org/officeDocument/2006/relationships/tags" Target="../tags/tag10.xml"/><Relationship Id="rId74" Type="http://schemas.openxmlformats.org/officeDocument/2006/relationships/tags" Target="../tags/tag18.xml"/><Relationship Id="rId79" Type="http://schemas.openxmlformats.org/officeDocument/2006/relationships/tags" Target="../tags/tag23.xml"/><Relationship Id="rId5" Type="http://schemas.openxmlformats.org/officeDocument/2006/relationships/slideLayout" Target="../slideLayouts/slideLayout5.xml"/><Relationship Id="rId61" Type="http://schemas.openxmlformats.org/officeDocument/2006/relationships/tags" Target="../tags/tag5.xml"/><Relationship Id="rId82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ags" Target="../tags/tag4.xml"/><Relationship Id="rId65" Type="http://schemas.openxmlformats.org/officeDocument/2006/relationships/tags" Target="../tags/tag9.xml"/><Relationship Id="rId73" Type="http://schemas.openxmlformats.org/officeDocument/2006/relationships/tags" Target="../tags/tag17.xml"/><Relationship Id="rId78" Type="http://schemas.openxmlformats.org/officeDocument/2006/relationships/tags" Target="../tags/tag22.xml"/><Relationship Id="rId81" Type="http://schemas.openxmlformats.org/officeDocument/2006/relationships/tags" Target="../tags/tag2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64" Type="http://schemas.openxmlformats.org/officeDocument/2006/relationships/tags" Target="../tags/tag8.xml"/><Relationship Id="rId69" Type="http://schemas.openxmlformats.org/officeDocument/2006/relationships/tags" Target="../tags/tag13.xml"/><Relationship Id="rId77" Type="http://schemas.openxmlformats.org/officeDocument/2006/relationships/tags" Target="../tags/tag2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tags" Target="../tags/tag16.xml"/><Relationship Id="rId80" Type="http://schemas.openxmlformats.org/officeDocument/2006/relationships/tags" Target="../tags/tag24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ags" Target="../tags/tag3.xml"/><Relationship Id="rId67" Type="http://schemas.openxmlformats.org/officeDocument/2006/relationships/tags" Target="../tags/tag1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ags" Target="../tags/tag6.xml"/><Relationship Id="rId70" Type="http://schemas.openxmlformats.org/officeDocument/2006/relationships/tags" Target="../tags/tag14.xml"/><Relationship Id="rId75" Type="http://schemas.openxmlformats.org/officeDocument/2006/relationships/tags" Target="../tags/tag19.xml"/><Relationship Id="rId8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57"/>
            </p:custDataLst>
          </p:nvPr>
        </p:nvSpPr>
        <p:spPr bwMode="auto">
          <a:xfrm>
            <a:off x="0" y="-1"/>
            <a:ext cx="12192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432000" rIns="3384000" bIns="23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title style</a:t>
            </a:r>
          </a:p>
        </p:txBody>
      </p:sp>
      <p:cxnSp>
        <p:nvCxnSpPr>
          <p:cNvPr id="3072" name="cdtMasterTags_CL1 Id3072"/>
          <p:cNvCxnSpPr/>
          <p:nvPr>
            <p:custDataLst>
              <p:tags r:id="rId5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" name="cdtMasterTags_CL2 Id3073"/>
          <p:cNvCxnSpPr/>
          <p:nvPr>
            <p:custDataLst>
              <p:tags r:id="rId5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4" name="cdtMasterTags_CL3 Id3074"/>
          <p:cNvCxnSpPr/>
          <p:nvPr>
            <p:custDataLst>
              <p:tags r:id="rId6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" name="cdtMasterTags_CL4 Id3075"/>
          <p:cNvCxnSpPr/>
          <p:nvPr>
            <p:custDataLst>
              <p:tags r:id="rId6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6" name="cdtMasterTags_CL5 Id3076"/>
          <p:cNvCxnSpPr/>
          <p:nvPr>
            <p:custDataLst>
              <p:tags r:id="rId6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7" name="cdtMasterTags_CL6 Id3077"/>
          <p:cNvCxnSpPr/>
          <p:nvPr>
            <p:custDataLst>
              <p:tags r:id="rId6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>
            <p:custDataLst>
              <p:tags r:id="rId6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>
            <p:custDataLst>
              <p:tags r:id="rId6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>
            <p:custDataLst>
              <p:tags r:id="rId6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>
            <p:custDataLst>
              <p:tags r:id="rId6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>
            <p:custDataLst>
              <p:tags r:id="rId6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>
            <p:custDataLst>
              <p:tags r:id="rId6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>
            <p:custDataLst>
              <p:tags r:id="rId7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>
            <p:custDataLst>
              <p:tags r:id="rId7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>
            <p:custDataLst>
              <p:tags r:id="rId7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>
            <p:custDataLst>
              <p:tags r:id="rId7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>
            <p:custDataLst>
              <p:tags r:id="rId7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>
            <p:custDataLst>
              <p:tags r:id="rId7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>
            <p:custDataLst>
              <p:tags r:id="rId7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>
            <p:custDataLst>
              <p:tags r:id="rId7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>
            <p:custDataLst>
              <p:tags r:id="rId7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>
            <p:custDataLst>
              <p:tags r:id="rId7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>
            <p:custDataLst>
              <p:tags r:id="rId8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7" name="Gruppieren 66"/>
          <p:cNvGrpSpPr/>
          <p:nvPr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68" name="Gerade Verbindung 67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68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69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70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71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72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73"/>
            <p:cNvCxnSpPr/>
            <p:nvPr userDrawn="1"/>
          </p:nvCxnSpPr>
          <p:spPr bwMode="auto">
            <a:xfrm rot="5400000">
              <a:off x="12322800" y="945844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74"/>
            <p:cNvCxnSpPr/>
            <p:nvPr userDrawn="1"/>
          </p:nvCxnSpPr>
          <p:spPr bwMode="auto">
            <a:xfrm rot="5400000">
              <a:off x="123228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75"/>
            <p:cNvCxnSpPr/>
            <p:nvPr userDrawn="1"/>
          </p:nvCxnSpPr>
          <p:spPr bwMode="auto">
            <a:xfrm rot="5400000">
              <a:off x="123228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76"/>
            <p:cNvCxnSpPr/>
            <p:nvPr userDrawn="1"/>
          </p:nvCxnSpPr>
          <p:spPr bwMode="auto">
            <a:xfrm rot="5400000">
              <a:off x="123228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77"/>
            <p:cNvCxnSpPr/>
            <p:nvPr userDrawn="1"/>
          </p:nvCxnSpPr>
          <p:spPr bwMode="auto">
            <a:xfrm rot="5400000">
              <a:off x="123228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78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Gerade Verbindung 79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Gerade Verbindung 80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Gerade Verbindung 81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Gerade Verbindung 82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Gerade Verbindung 83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84"/>
            <p:cNvCxnSpPr/>
            <p:nvPr userDrawn="1"/>
          </p:nvCxnSpPr>
          <p:spPr bwMode="auto">
            <a:xfrm rot="5400000">
              <a:off x="-126000" y="94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Gerade Verbindung 85"/>
            <p:cNvCxnSpPr/>
            <p:nvPr userDrawn="1"/>
          </p:nvCxnSpPr>
          <p:spPr bwMode="auto">
            <a:xfrm rot="5400000">
              <a:off x="-126000" y="135145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Gerade Verbindung 86"/>
            <p:cNvCxnSpPr/>
            <p:nvPr userDrawn="1"/>
          </p:nvCxnSpPr>
          <p:spPr bwMode="auto">
            <a:xfrm rot="5400000">
              <a:off x="-126000" y="3653512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87"/>
            <p:cNvCxnSpPr/>
            <p:nvPr userDrawn="1"/>
          </p:nvCxnSpPr>
          <p:spPr bwMode="auto">
            <a:xfrm rot="5400000">
              <a:off x="-126000" y="380105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Gerade Verbindung 88"/>
            <p:cNvCxnSpPr/>
            <p:nvPr userDrawn="1"/>
          </p:nvCxnSpPr>
          <p:spPr bwMode="auto">
            <a:xfrm rot="5400000">
              <a:off x="-126000" y="6101999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10" name="Picture 33" descr="Solution_Partner_Emblem_Blindtext"/>
          <p:cNvPicPr>
            <a:picLocks noChangeAspect="1" noChangeArrowheads="1"/>
          </p:cNvPicPr>
          <p:nvPr userDrawn="1"/>
        </p:nvPicPr>
        <p:blipFill>
          <a:blip r:embed="rId82"/>
          <a:stretch>
            <a:fillRect/>
          </a:stretch>
        </p:blipFill>
        <p:spPr bwMode="auto">
          <a:xfrm>
            <a:off x="9840042" y="321332"/>
            <a:ext cx="1891293" cy="919436"/>
          </a:xfrm>
          <a:prstGeom prst="rect">
            <a:avLst/>
          </a:prstGeom>
          <a:noFill/>
        </p:spPr>
      </p:pic>
      <p:sp>
        <p:nvSpPr>
          <p:cNvPr id="111" name="cdtRectangle 116 Id3079"/>
          <p:cNvSpPr>
            <a:spLocks noGrp="1" noChangeArrowheads="1"/>
          </p:cNvSpPr>
          <p:nvPr>
            <p:ph type="body" idx="1"/>
            <p:custDataLst>
              <p:tags r:id="rId81"/>
            </p:custDataLst>
          </p:nvPr>
        </p:nvSpPr>
        <p:spPr bwMode="auto">
          <a:xfrm>
            <a:off x="626736" y="1435608"/>
            <a:ext cx="8207038" cy="444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4" name="Textfeld 11"/>
          <p:cNvSpPr txBox="1"/>
          <p:nvPr userDrawn="1"/>
        </p:nvSpPr>
        <p:spPr>
          <a:xfrm>
            <a:off x="10306272" y="6603562"/>
            <a:ext cx="1407443" cy="259200"/>
          </a:xfrm>
          <a:prstGeom prst="rect">
            <a:avLst/>
          </a:prstGeom>
          <a:noFill/>
        </p:spPr>
        <p:txBody>
          <a:bodyPr wrap="square" lIns="539719" tIns="0" rIns="0" bIns="115140" rtlCol="0" anchor="t" anchorCtr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en-US" sz="999" noProof="0">
                <a:solidFill>
                  <a:schemeClr val="tx1"/>
                </a:solidFill>
              </a:rPr>
              <a:t>Page </a:t>
            </a:r>
            <a:fld id="{91E7552C-A157-4A4F-8E99-698C0325FC94}" type="slidenum">
              <a:rPr lang="en-US" sz="999" noProof="0" smtClean="0">
                <a:solidFill>
                  <a:schemeClr val="tx1"/>
                </a:solidFill>
              </a:rPr>
              <a:pPr algn="r"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en-US" sz="999" noProof="0">
              <a:solidFill>
                <a:schemeClr val="tx1"/>
              </a:solidFill>
            </a:endParaRPr>
          </a:p>
        </p:txBody>
      </p:sp>
      <p:sp>
        <p:nvSpPr>
          <p:cNvPr id="115" name="Textfeld 13"/>
          <p:cNvSpPr txBox="1"/>
          <p:nvPr userDrawn="1"/>
        </p:nvSpPr>
        <p:spPr>
          <a:xfrm>
            <a:off x="1981425" y="6603562"/>
            <a:ext cx="1091729" cy="259200"/>
          </a:xfrm>
          <a:prstGeom prst="rect">
            <a:avLst/>
          </a:prstGeom>
          <a:noFill/>
        </p:spPr>
        <p:txBody>
          <a:bodyPr wrap="square" lIns="0" tIns="0" rIns="0" bIns="115140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endParaRPr lang="en-US" sz="999" noProof="0">
              <a:solidFill>
                <a:schemeClr val="tx1"/>
              </a:solidFill>
            </a:endParaRPr>
          </a:p>
        </p:txBody>
      </p:sp>
      <p:sp>
        <p:nvSpPr>
          <p:cNvPr id="117" name="Textfeld 12"/>
          <p:cNvSpPr txBox="1"/>
          <p:nvPr userDrawn="1"/>
        </p:nvSpPr>
        <p:spPr>
          <a:xfrm>
            <a:off x="1981424" y="6603562"/>
            <a:ext cx="1286348" cy="259200"/>
          </a:xfrm>
          <a:prstGeom prst="rect">
            <a:avLst/>
          </a:prstGeom>
          <a:noFill/>
        </p:spPr>
        <p:txBody>
          <a:bodyPr wrap="square" lIns="0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999" noProof="0" dirty="0">
                <a:solidFill>
                  <a:schemeClr val="tx1"/>
                </a:solidFill>
              </a:rPr>
              <a:t>20</a:t>
            </a:r>
            <a:r>
              <a:rPr lang="en-US" altLang="zh-CN" sz="999" noProof="0" dirty="0">
                <a:solidFill>
                  <a:schemeClr val="tx1"/>
                </a:solidFill>
              </a:rPr>
              <a:t>20</a:t>
            </a:r>
            <a:r>
              <a:rPr lang="en-US" sz="999" noProof="0" dirty="0">
                <a:solidFill>
                  <a:schemeClr val="tx1"/>
                </a:solidFill>
              </a:rPr>
              <a:t>-</a:t>
            </a:r>
            <a:r>
              <a:rPr lang="en-US" altLang="zh-CN" sz="999" noProof="0" dirty="0">
                <a:solidFill>
                  <a:schemeClr val="tx1"/>
                </a:solidFill>
              </a:rPr>
              <a:t>02</a:t>
            </a:r>
            <a:r>
              <a:rPr lang="en-US" sz="999" noProof="0" dirty="0">
                <a:solidFill>
                  <a:schemeClr val="tx1"/>
                </a:solidFill>
              </a:rPr>
              <a:t>-</a:t>
            </a:r>
            <a:r>
              <a:rPr lang="en-US" altLang="zh-CN" sz="999" noProof="0" dirty="0">
                <a:solidFill>
                  <a:schemeClr val="tx1"/>
                </a:solidFill>
              </a:rPr>
              <a:t>10</a:t>
            </a:r>
            <a:endParaRPr lang="en-US" sz="999" noProof="0" dirty="0">
              <a:solidFill>
                <a:schemeClr val="tx1"/>
              </a:solidFill>
            </a:endParaRP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61FE8B8E-32F3-4857-BAFC-3892647FE740}"/>
              </a:ext>
            </a:extLst>
          </p:cNvPr>
          <p:cNvPicPr>
            <a:picLocks noChangeAspect="1"/>
          </p:cNvPicPr>
          <p:nvPr userDrawn="1"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9" y="6181726"/>
            <a:ext cx="1286348" cy="48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9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  <p:sldLayoutId id="2147483746" r:id="rId23"/>
    <p:sldLayoutId id="2147483747" r:id="rId24"/>
    <p:sldLayoutId id="2147483748" r:id="rId25"/>
    <p:sldLayoutId id="2147483749" r:id="rId26"/>
    <p:sldLayoutId id="2147483750" r:id="rId27"/>
    <p:sldLayoutId id="2147483751" r:id="rId28"/>
    <p:sldLayoutId id="2147483752" r:id="rId29"/>
    <p:sldLayoutId id="2147483661" r:id="rId30"/>
    <p:sldLayoutId id="2147483662" r:id="rId31"/>
    <p:sldLayoutId id="2147483663" r:id="rId32"/>
    <p:sldLayoutId id="2147483664" r:id="rId33"/>
    <p:sldLayoutId id="2147483665" r:id="rId34"/>
    <p:sldLayoutId id="2147483666" r:id="rId35"/>
    <p:sldLayoutId id="2147483667" r:id="rId36"/>
    <p:sldLayoutId id="2147483668" r:id="rId37"/>
    <p:sldLayoutId id="2147483670" r:id="rId38"/>
    <p:sldLayoutId id="2147483671" r:id="rId39"/>
    <p:sldLayoutId id="2147483672" r:id="rId40"/>
    <p:sldLayoutId id="2147483673" r:id="rId41"/>
    <p:sldLayoutId id="2147483677" r:id="rId42"/>
    <p:sldLayoutId id="2147483678" r:id="rId43"/>
    <p:sldLayoutId id="2147483679" r:id="rId44"/>
    <p:sldLayoutId id="2147483680" r:id="rId45"/>
    <p:sldLayoutId id="2147483682" r:id="rId46"/>
    <p:sldLayoutId id="2147483683" r:id="rId47"/>
    <p:sldLayoutId id="2147483684" r:id="rId48"/>
    <p:sldLayoutId id="2147483685" r:id="rId49"/>
    <p:sldLayoutId id="2147483686" r:id="rId50"/>
    <p:sldLayoutId id="2147483687" r:id="rId51"/>
    <p:sldLayoutId id="2147483688" r:id="rId52"/>
    <p:sldLayoutId id="2147483689" r:id="rId53"/>
    <p:sldLayoutId id="2147483690" r:id="rId54"/>
    <p:sldLayoutId id="2147483753" r:id="rId55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99" b="1">
          <a:solidFill>
            <a:srgbClr val="00646E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79298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596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7894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9640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6pPr>
      <a:lvl7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7pPr>
      <a:lvl8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8pPr>
      <a:lvl9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6">
          <p15:clr>
            <a:srgbClr val="FBAE40"/>
          </p15:clr>
        </p15:guide>
        <p15:guide id="2" pos="5564">
          <p15:clr>
            <a:srgbClr val="A4A3A4"/>
          </p15:clr>
        </p15:guide>
        <p15:guide id="3" pos="7382">
          <p15:clr>
            <a:srgbClr val="FBAE40"/>
          </p15:clr>
        </p15:guide>
        <p15:guide id="4" pos="3840">
          <p15:clr>
            <a:srgbClr val="A4A3A4"/>
          </p15:clr>
        </p15:guide>
        <p15:guide id="5" pos="3934">
          <p15:clr>
            <a:srgbClr val="A4A3A4"/>
          </p15:clr>
        </p15:guide>
        <p15:guide id="6" orient="horz" pos="208">
          <p15:clr>
            <a:srgbClr val="A4A3A4"/>
          </p15:clr>
        </p15:guide>
        <p15:guide id="7" orient="horz" pos="655">
          <p15:clr>
            <a:srgbClr val="A4A3A4"/>
          </p15:clr>
        </p15:guide>
        <p15:guide id="8" orient="horz" pos="906">
          <p15:clr>
            <a:srgbClr val="FBAE40"/>
          </p15:clr>
        </p15:guide>
        <p15:guide id="9" orient="horz" pos="3901">
          <p15:clr>
            <a:srgbClr val="FBAE40"/>
          </p15:clr>
        </p15:guide>
        <p15:guide id="10" orient="horz" pos="2356">
          <p15:clr>
            <a:srgbClr val="A4A3A4"/>
          </p15:clr>
        </p15:guide>
        <p15:guide id="11" orient="horz" pos="245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626737" y="3800270"/>
            <a:ext cx="10068661" cy="2000990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项目实施过程的经验分享</a:t>
            </a:r>
            <a:br>
              <a:rPr lang="en-US" altLang="zh-CN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          </a:t>
            </a:r>
            <a:br>
              <a:rPr lang="en-US" sz="2199" b="0" dirty="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199" b="0" dirty="0">
                <a:latin typeface="+mn-lt"/>
                <a:ea typeface="+mn-ea"/>
                <a:cs typeface="+mn-ea"/>
                <a:sym typeface="+mn-lt"/>
              </a:rPr>
              <a:t>浙江康勒科技有限公司</a:t>
            </a:r>
            <a:endParaRPr lang="en-US" sz="2199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FE1339-FFEC-5241-B5D3-1C1F94AE43CB}"/>
              </a:ext>
            </a:extLst>
          </p:cNvPr>
          <p:cNvSpPr txBox="1"/>
          <p:nvPr/>
        </p:nvSpPr>
        <p:spPr>
          <a:xfrm>
            <a:off x="2848720" y="64964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endParaRPr lang="en-US" sz="1199"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821757-8953-7748-ACC1-8B98B32621B5}"/>
              </a:ext>
            </a:extLst>
          </p:cNvPr>
          <p:cNvSpPr txBox="1"/>
          <p:nvPr/>
        </p:nvSpPr>
        <p:spPr>
          <a:xfrm>
            <a:off x="3733476" y="637008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endParaRPr lang="en-US" sz="1199"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25CA8-7798-0F49-B038-FFD484CD3AFE}"/>
              </a:ext>
            </a:extLst>
          </p:cNvPr>
          <p:cNvSpPr txBox="1"/>
          <p:nvPr/>
        </p:nvSpPr>
        <p:spPr>
          <a:xfrm>
            <a:off x="3568193" y="639925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endParaRPr lang="en-US" sz="1199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501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26737" y="3090392"/>
            <a:ext cx="4145412" cy="2355382"/>
          </a:xfrm>
        </p:spPr>
        <p:txBody>
          <a:bodyPr anchor="t" anchorCtr="0"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dirty="0">
                <a:latin typeface="+mn-ea"/>
                <a:ea typeface="+mn-ea"/>
              </a:rPr>
              <a:t>目录</a:t>
            </a:r>
            <a:r>
              <a:rPr lang="en-US" dirty="0">
                <a:latin typeface="+mn-ea"/>
                <a:ea typeface="+mn-ea"/>
              </a:rPr>
              <a:t>:</a:t>
            </a:r>
            <a:br>
              <a:rPr lang="en-US" dirty="0">
                <a:latin typeface="+mn-ea"/>
                <a:ea typeface="+mn-ea"/>
              </a:rPr>
            </a:br>
            <a:br>
              <a:rPr kumimoji="1" lang="en-US" altLang="zh-CN" sz="1800" i="1" dirty="0">
                <a:latin typeface="+mn-ea"/>
                <a:ea typeface="+mn-ea"/>
              </a:rPr>
            </a:br>
            <a:br>
              <a:rPr lang="en-US" sz="1799" b="0" dirty="0">
                <a:latin typeface="+mn-ea"/>
                <a:ea typeface="+mn-ea"/>
              </a:rPr>
            </a:br>
            <a:endParaRPr lang="en-US" dirty="0">
              <a:latin typeface="+mn-ea"/>
              <a:ea typeface="+mn-ea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92B7B5-C8D0-4E24-AD7F-A9AAFCB6C358}"/>
              </a:ext>
            </a:extLst>
          </p:cNvPr>
          <p:cNvSpPr txBox="1">
            <a:spLocks/>
          </p:cNvSpPr>
          <p:nvPr/>
        </p:nvSpPr>
        <p:spPr bwMode="auto">
          <a:xfrm>
            <a:off x="735966" y="4004139"/>
            <a:ext cx="4452173" cy="195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16000" tIns="90000" rIns="216000" bIns="21600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398" b="1" smtClean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6971"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913943"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1370914"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1827886" algn="l" rtl="0" eaLnBrk="1" fontAlgn="base" hangingPunct="1">
              <a:spcBef>
                <a:spcPct val="0"/>
              </a:spcBef>
              <a:spcAft>
                <a:spcPct val="0"/>
              </a:spcAft>
              <a:defRPr sz="1999" b="1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1799"/>
              </a:spcBef>
              <a:buFont typeface="+mj-lt"/>
              <a:buAutoNum type="arabicPeriod"/>
            </a:pPr>
            <a:r>
              <a:rPr lang="zh-CN" altLang="en-US" sz="1800" i="1" kern="0" dirty="0">
                <a:latin typeface="+mn-ea"/>
                <a:ea typeface="+mn-ea"/>
              </a:rPr>
              <a:t>项目实施阶段的关键点</a:t>
            </a:r>
            <a:endParaRPr lang="en-US" altLang="zh-CN" sz="1800" i="1" kern="0" dirty="0">
              <a:latin typeface="+mn-ea"/>
              <a:ea typeface="+mn-ea"/>
            </a:endParaRPr>
          </a:p>
          <a:p>
            <a:pPr marL="342900" indent="-342900">
              <a:lnSpc>
                <a:spcPct val="110000"/>
              </a:lnSpc>
              <a:spcBef>
                <a:spcPts val="1799"/>
              </a:spcBef>
              <a:buFont typeface="+mj-lt"/>
              <a:buAutoNum type="arabicPeriod"/>
            </a:pPr>
            <a:r>
              <a:rPr kumimoji="1" lang="zh-CN" altLang="en-US" sz="1800" i="1" kern="0" dirty="0">
                <a:latin typeface="+mn-ea"/>
                <a:ea typeface="+mn-ea"/>
              </a:rPr>
              <a:t>项目实施成功的具备条件</a:t>
            </a:r>
            <a:endParaRPr kumimoji="1" lang="en-US" altLang="zh-CN" sz="1800" i="1" kern="0" dirty="0">
              <a:latin typeface="+mn-ea"/>
              <a:ea typeface="+mn-ea"/>
            </a:endParaRPr>
          </a:p>
          <a:p>
            <a:pPr marL="342900" indent="-342900">
              <a:lnSpc>
                <a:spcPct val="110000"/>
              </a:lnSpc>
              <a:spcBef>
                <a:spcPts val="1799"/>
              </a:spcBef>
              <a:buFont typeface="+mj-lt"/>
              <a:buAutoNum type="arabicPeriod"/>
            </a:pPr>
            <a:r>
              <a:rPr kumimoji="1" lang="zh-CN" altLang="en-US" sz="1800" i="1" kern="0" dirty="0">
                <a:latin typeface="+mn-ea"/>
                <a:ea typeface="+mn-ea"/>
              </a:rPr>
              <a:t>历史数据整理经验分享</a:t>
            </a:r>
            <a:endParaRPr kumimoji="1" lang="en-US" altLang="zh-CN" sz="1800" i="1" kern="0" dirty="0">
              <a:latin typeface="+mn-ea"/>
              <a:ea typeface="+mn-ea"/>
            </a:endParaRPr>
          </a:p>
          <a:p>
            <a:pPr>
              <a:lnSpc>
                <a:spcPct val="110000"/>
              </a:lnSpc>
            </a:pP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3195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项目实施阶段的关键点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498BA43-456C-4577-8F87-265248E1030F}"/>
              </a:ext>
            </a:extLst>
          </p:cNvPr>
          <p:cNvSpPr>
            <a:spLocks noChangeArrowheads="1"/>
          </p:cNvSpPr>
          <p:nvPr/>
        </p:nvSpPr>
        <p:spPr bwMode="gray">
          <a:xfrm>
            <a:off x="669736" y="5713704"/>
            <a:ext cx="2840567" cy="830997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项目组成员成立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项目初步计划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召开项目启动会议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559D38A-22B4-48B0-B4C4-C425877D30C7}"/>
              </a:ext>
            </a:extLst>
          </p:cNvPr>
          <p:cNvSpPr>
            <a:spLocks/>
          </p:cNvSpPr>
          <p:nvPr/>
        </p:nvSpPr>
        <p:spPr bwMode="gray">
          <a:xfrm>
            <a:off x="968124" y="3294423"/>
            <a:ext cx="9963420" cy="1987011"/>
          </a:xfrm>
          <a:custGeom>
            <a:avLst/>
            <a:gdLst>
              <a:gd name="T0" fmla="*/ 0 w 5424"/>
              <a:gd name="T1" fmla="*/ 2147483646 h 1488"/>
              <a:gd name="T2" fmla="*/ 0 w 5424"/>
              <a:gd name="T3" fmla="*/ 2147483646 h 1488"/>
              <a:gd name="T4" fmla="*/ 2147483646 w 5424"/>
              <a:gd name="T5" fmla="*/ 2147483646 h 1488"/>
              <a:gd name="T6" fmla="*/ 2147483646 w 5424"/>
              <a:gd name="T7" fmla="*/ 2147483646 h 1488"/>
              <a:gd name="T8" fmla="*/ 2147483646 w 5424"/>
              <a:gd name="T9" fmla="*/ 2147483646 h 1488"/>
              <a:gd name="T10" fmla="*/ 2147483646 w 5424"/>
              <a:gd name="T11" fmla="*/ 2147483646 h 1488"/>
              <a:gd name="T12" fmla="*/ 2147483646 w 5424"/>
              <a:gd name="T13" fmla="*/ 2147483646 h 1488"/>
              <a:gd name="T14" fmla="*/ 2147483646 w 5424"/>
              <a:gd name="T15" fmla="*/ 2147483646 h 1488"/>
              <a:gd name="T16" fmla="*/ 2147483646 w 5424"/>
              <a:gd name="T17" fmla="*/ 2147483646 h 1488"/>
              <a:gd name="T18" fmla="*/ 2147483646 w 5424"/>
              <a:gd name="T19" fmla="*/ 0 h 1488"/>
              <a:gd name="T20" fmla="*/ 2147483646 w 5424"/>
              <a:gd name="T21" fmla="*/ 0 h 1488"/>
              <a:gd name="T22" fmla="*/ 2147483646 w 5424"/>
              <a:gd name="T23" fmla="*/ 2147483646 h 1488"/>
              <a:gd name="T24" fmla="*/ 2147483646 w 5424"/>
              <a:gd name="T25" fmla="*/ 2147483646 h 1488"/>
              <a:gd name="T26" fmla="*/ 2147483646 w 5424"/>
              <a:gd name="T27" fmla="*/ 2147483646 h 1488"/>
              <a:gd name="T28" fmla="*/ 2147483646 w 5424"/>
              <a:gd name="T29" fmla="*/ 2147483646 h 1488"/>
              <a:gd name="T30" fmla="*/ 2147483646 w 5424"/>
              <a:gd name="T31" fmla="*/ 2147483646 h 1488"/>
              <a:gd name="T32" fmla="*/ 0 w 5424"/>
              <a:gd name="T33" fmla="*/ 2147483646 h 14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424"/>
              <a:gd name="T52" fmla="*/ 0 h 1488"/>
              <a:gd name="T53" fmla="*/ 5424 w 5424"/>
              <a:gd name="T54" fmla="*/ 1488 h 148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424" h="1488">
                <a:moveTo>
                  <a:pt x="0" y="1440"/>
                </a:moveTo>
                <a:lnTo>
                  <a:pt x="0" y="1488"/>
                </a:lnTo>
                <a:lnTo>
                  <a:pt x="1152" y="1488"/>
                </a:lnTo>
                <a:lnTo>
                  <a:pt x="1392" y="1008"/>
                </a:lnTo>
                <a:lnTo>
                  <a:pt x="2544" y="1008"/>
                </a:lnTo>
                <a:lnTo>
                  <a:pt x="2832" y="528"/>
                </a:lnTo>
                <a:lnTo>
                  <a:pt x="3984" y="528"/>
                </a:lnTo>
                <a:lnTo>
                  <a:pt x="4272" y="48"/>
                </a:lnTo>
                <a:lnTo>
                  <a:pt x="5424" y="48"/>
                </a:lnTo>
                <a:lnTo>
                  <a:pt x="5424" y="0"/>
                </a:lnTo>
                <a:lnTo>
                  <a:pt x="4272" y="0"/>
                </a:lnTo>
                <a:lnTo>
                  <a:pt x="3984" y="480"/>
                </a:lnTo>
                <a:lnTo>
                  <a:pt x="2832" y="480"/>
                </a:lnTo>
                <a:lnTo>
                  <a:pt x="2544" y="960"/>
                </a:lnTo>
                <a:lnTo>
                  <a:pt x="1392" y="960"/>
                </a:lnTo>
                <a:lnTo>
                  <a:pt x="1152" y="1440"/>
                </a:lnTo>
                <a:lnTo>
                  <a:pt x="0" y="1440"/>
                </a:lnTo>
                <a:close/>
              </a:path>
            </a:pathLst>
          </a:custGeom>
          <a:solidFill>
            <a:srgbClr val="4F81BD"/>
          </a:solidFill>
          <a:ln w="9525">
            <a:round/>
            <a:headEnd/>
            <a:tailEnd/>
          </a:ln>
          <a:scene3d>
            <a:camera prst="legacyPerspectiveTop"/>
            <a:lightRig rig="legacyNormal3" dir="r"/>
          </a:scene3d>
          <a:sp3d extrusionH="1801800" prstMaterial="legacyPlastic">
            <a:bevelT w="13500" h="13500" prst="angle"/>
            <a:bevelB w="13500" h="13500" prst="angle"/>
            <a:extrusionClr>
              <a:srgbClr val="4F81BD"/>
            </a:extrusionClr>
            <a:contourClr>
              <a:srgbClr val="4F81BD"/>
            </a:contourClr>
          </a:sp3d>
        </p:spPr>
        <p:txBody>
          <a:bodyPr>
            <a:flatTx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600" ker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032B7E5-4AA0-41E0-BF69-4D8B8113CC00}"/>
              </a:ext>
            </a:extLst>
          </p:cNvPr>
          <p:cNvGrpSpPr>
            <a:grpSpLocks/>
          </p:cNvGrpSpPr>
          <p:nvPr/>
        </p:nvGrpSpPr>
        <p:grpSpPr bwMode="auto">
          <a:xfrm>
            <a:off x="880964" y="5355896"/>
            <a:ext cx="2183161" cy="252340"/>
            <a:chOff x="406" y="980"/>
            <a:chExt cx="2330" cy="294"/>
          </a:xfrm>
        </p:grpSpPr>
        <p:sp>
          <p:nvSpPr>
            <p:cNvPr id="7" name="AutoShape 6">
              <a:extLst>
                <a:ext uri="{FF2B5EF4-FFF2-40B4-BE49-F238E27FC236}">
                  <a16:creationId xmlns:a16="http://schemas.microsoft.com/office/drawing/2014/main" id="{D81DEE3C-C6A9-42AF-8EBD-A5B2DE81CA9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EC06F860-77A3-4A0C-8F67-B8DCBA874F6E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4C94D915-619B-4E73-B7D3-400C558C1FE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 Box 18">
            <a:extLst>
              <a:ext uri="{FF2B5EF4-FFF2-40B4-BE49-F238E27FC236}">
                <a16:creationId xmlns:a16="http://schemas.microsoft.com/office/drawing/2014/main" id="{212554DE-453B-4BAC-BDC0-FAF7891A6E45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1094713" y="5337970"/>
            <a:ext cx="1778489" cy="33855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启动阶段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7E5BB324-18F3-4AC2-9526-EB0F1E0B4F71}"/>
              </a:ext>
            </a:extLst>
          </p:cNvPr>
          <p:cNvSpPr>
            <a:spLocks noChangeArrowheads="1"/>
          </p:cNvSpPr>
          <p:nvPr/>
        </p:nvSpPr>
        <p:spPr bwMode="black">
          <a:xfrm>
            <a:off x="3526904" y="5073218"/>
            <a:ext cx="2259947" cy="156966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系统安装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需求调研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方案讨论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方案制定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历史数据整理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E0626ED2-354F-48F9-9858-D5C30ACEB838}"/>
              </a:ext>
            </a:extLst>
          </p:cNvPr>
          <p:cNvSpPr>
            <a:spLocks noChangeArrowheads="1"/>
          </p:cNvSpPr>
          <p:nvPr/>
        </p:nvSpPr>
        <p:spPr bwMode="black">
          <a:xfrm>
            <a:off x="5946644" y="4409964"/>
            <a:ext cx="2336731" cy="1323439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系统详细设计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系统二次开发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系统单元测试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系统集成测试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历史数据导入</a:t>
            </a:r>
            <a:endParaRPr lang="en-US" altLang="zh-CN" sz="16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482307E7-3DDD-426D-9BBB-D3A8F7006CFD}"/>
              </a:ext>
            </a:extLst>
          </p:cNvPr>
          <p:cNvSpPr>
            <a:spLocks noChangeArrowheads="1"/>
          </p:cNvSpPr>
          <p:nvPr/>
        </p:nvSpPr>
        <p:spPr bwMode="black">
          <a:xfrm>
            <a:off x="8907950" y="3745328"/>
            <a:ext cx="2504827" cy="1815882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召开上线动员会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上线动员培训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生产系统安装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项目资料移交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项目工作移交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系统推广策略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提交运维手册</a:t>
            </a:r>
            <a:endParaRPr lang="en-US" altLang="zh-CN" sz="16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135754F4-CB69-45BF-90EE-745FF64E923C}"/>
              </a:ext>
            </a:extLst>
          </p:cNvPr>
          <p:cNvGrpSpPr>
            <a:grpSpLocks/>
          </p:cNvGrpSpPr>
          <p:nvPr/>
        </p:nvGrpSpPr>
        <p:grpSpPr bwMode="auto">
          <a:xfrm>
            <a:off x="3452196" y="4714703"/>
            <a:ext cx="2183161" cy="250961"/>
            <a:chOff x="406" y="980"/>
            <a:chExt cx="2330" cy="294"/>
          </a:xfrm>
        </p:grpSpPr>
        <p:sp>
          <p:nvSpPr>
            <p:cNvPr id="16" name="AutoShape 16">
              <a:extLst>
                <a:ext uri="{FF2B5EF4-FFF2-40B4-BE49-F238E27FC236}">
                  <a16:creationId xmlns:a16="http://schemas.microsoft.com/office/drawing/2014/main" id="{F18E1339-3EAF-4D92-8886-7BB93747D68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AutoShape 17">
              <a:extLst>
                <a:ext uri="{FF2B5EF4-FFF2-40B4-BE49-F238E27FC236}">
                  <a16:creationId xmlns:a16="http://schemas.microsoft.com/office/drawing/2014/main" id="{669C003A-D969-4908-84FC-1705DCE7352B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AutoShape 18">
              <a:extLst>
                <a:ext uri="{FF2B5EF4-FFF2-40B4-BE49-F238E27FC236}">
                  <a16:creationId xmlns:a16="http://schemas.microsoft.com/office/drawing/2014/main" id="{3802529B-6A83-4AC9-BBB2-A76AA41845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 Box 18">
            <a:extLst>
              <a:ext uri="{FF2B5EF4-FFF2-40B4-BE49-F238E27FC236}">
                <a16:creationId xmlns:a16="http://schemas.microsoft.com/office/drawing/2014/main" id="{251DA8DA-1C41-4140-B70E-CC7B89A0F334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3678398" y="4688503"/>
            <a:ext cx="1782639" cy="33855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规划阶段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24E703-DD54-4EA4-A266-F0A95CB27A1D}"/>
              </a:ext>
            </a:extLst>
          </p:cNvPr>
          <p:cNvGrpSpPr>
            <a:grpSpLocks/>
          </p:cNvGrpSpPr>
          <p:nvPr/>
        </p:nvGrpSpPr>
        <p:grpSpPr bwMode="auto">
          <a:xfrm>
            <a:off x="5903065" y="4062477"/>
            <a:ext cx="2183161" cy="252340"/>
            <a:chOff x="406" y="980"/>
            <a:chExt cx="2330" cy="294"/>
          </a:xfrm>
        </p:grpSpPr>
        <p:sp>
          <p:nvSpPr>
            <p:cNvPr id="21" name="AutoShape 21">
              <a:extLst>
                <a:ext uri="{FF2B5EF4-FFF2-40B4-BE49-F238E27FC236}">
                  <a16:creationId xmlns:a16="http://schemas.microsoft.com/office/drawing/2014/main" id="{CF4485DE-2E78-4A58-9270-1B0DF5AE7FE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AutoShape 22">
              <a:extLst>
                <a:ext uri="{FF2B5EF4-FFF2-40B4-BE49-F238E27FC236}">
                  <a16:creationId xmlns:a16="http://schemas.microsoft.com/office/drawing/2014/main" id="{5127E968-135B-4FAA-8103-7789681ECE65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23">
              <a:extLst>
                <a:ext uri="{FF2B5EF4-FFF2-40B4-BE49-F238E27FC236}">
                  <a16:creationId xmlns:a16="http://schemas.microsoft.com/office/drawing/2014/main" id="{3497C0C8-D531-4ACA-ABA7-155F6BBEBA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Text Box 18">
            <a:extLst>
              <a:ext uri="{FF2B5EF4-FFF2-40B4-BE49-F238E27FC236}">
                <a16:creationId xmlns:a16="http://schemas.microsoft.com/office/drawing/2014/main" id="{69D1AC30-E1C7-4A2A-9254-F8AF3ED13333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5898914" y="4036278"/>
            <a:ext cx="2237119" cy="33855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执行阶段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5" name="Group 25">
            <a:extLst>
              <a:ext uri="{FF2B5EF4-FFF2-40B4-BE49-F238E27FC236}">
                <a16:creationId xmlns:a16="http://schemas.microsoft.com/office/drawing/2014/main" id="{863B4388-006C-4B1C-8422-D8DB72949FCE}"/>
              </a:ext>
            </a:extLst>
          </p:cNvPr>
          <p:cNvGrpSpPr>
            <a:grpSpLocks/>
          </p:cNvGrpSpPr>
          <p:nvPr/>
        </p:nvGrpSpPr>
        <p:grpSpPr bwMode="auto">
          <a:xfrm>
            <a:off x="8880973" y="3428178"/>
            <a:ext cx="2183161" cy="252340"/>
            <a:chOff x="406" y="980"/>
            <a:chExt cx="2330" cy="294"/>
          </a:xfrm>
        </p:grpSpPr>
        <p:sp>
          <p:nvSpPr>
            <p:cNvPr id="26" name="AutoShape 26">
              <a:extLst>
                <a:ext uri="{FF2B5EF4-FFF2-40B4-BE49-F238E27FC236}">
                  <a16:creationId xmlns:a16="http://schemas.microsoft.com/office/drawing/2014/main" id="{CB26F37C-0F8D-4818-873D-4AE629CD6C9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AutoShape 27">
              <a:extLst>
                <a:ext uri="{FF2B5EF4-FFF2-40B4-BE49-F238E27FC236}">
                  <a16:creationId xmlns:a16="http://schemas.microsoft.com/office/drawing/2014/main" id="{88CAD309-AFC6-4E7B-AA9A-30DD5CF8B6BD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AutoShape 28">
              <a:extLst>
                <a:ext uri="{FF2B5EF4-FFF2-40B4-BE49-F238E27FC236}">
                  <a16:creationId xmlns:a16="http://schemas.microsoft.com/office/drawing/2014/main" id="{E7D84364-196D-43D8-A588-11FFA1024E6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맑은 고딕" pitchFamily="34" charset="-127"/>
                </a:defRPr>
              </a:lvl9pPr>
            </a:lstStyle>
            <a:p>
              <a:pPr>
                <a:defRPr/>
              </a:pPr>
              <a:endPara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 Box 18">
            <a:extLst>
              <a:ext uri="{FF2B5EF4-FFF2-40B4-BE49-F238E27FC236}">
                <a16:creationId xmlns:a16="http://schemas.microsoft.com/office/drawing/2014/main" id="{59239595-69CA-41E8-B3F3-94889285A38A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8990961" y="3411631"/>
            <a:ext cx="1888476" cy="33855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移交阶段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2CB87F5A-D6CA-4F4E-BFF3-FA50C6930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682" y="3555734"/>
            <a:ext cx="2039932" cy="933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BFC8DFEA-88AD-4D65-9CF8-7BFFC7E8D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909" y="4037838"/>
            <a:ext cx="1964484" cy="1107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219D2846-3FD1-40A4-8B0C-31BFBEA07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4600" y="2138755"/>
            <a:ext cx="2232191" cy="10738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B8C5C431-29C6-4B45-BC8F-99F4DEF81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6657" y="2900833"/>
            <a:ext cx="1903597" cy="960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4" name="组合 31">
            <a:extLst>
              <a:ext uri="{FF2B5EF4-FFF2-40B4-BE49-F238E27FC236}">
                <a16:creationId xmlns:a16="http://schemas.microsoft.com/office/drawing/2014/main" id="{6F4E1BDD-4FE7-4941-99A1-F16FDBB0D0AF}"/>
              </a:ext>
            </a:extLst>
          </p:cNvPr>
          <p:cNvGrpSpPr>
            <a:grpSpLocks/>
          </p:cNvGrpSpPr>
          <p:nvPr/>
        </p:nvGrpSpPr>
        <p:grpSpPr bwMode="auto">
          <a:xfrm>
            <a:off x="179528" y="2498792"/>
            <a:ext cx="3328792" cy="2721971"/>
            <a:chOff x="640889" y="2352399"/>
            <a:chExt cx="2547928" cy="3133035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DAFAE96E-BA2E-446C-AB4F-91E90760FD95}"/>
                </a:ext>
              </a:extLst>
            </p:cNvPr>
            <p:cNvCxnSpPr/>
            <p:nvPr/>
          </p:nvCxnSpPr>
          <p:spPr>
            <a:xfrm flipV="1">
              <a:off x="1244496" y="3566569"/>
              <a:ext cx="0" cy="1918865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A3C05B6D-47A7-4D10-AEDB-F90875D86231}"/>
                </a:ext>
              </a:extLst>
            </p:cNvPr>
            <p:cNvCxnSpPr/>
            <p:nvPr/>
          </p:nvCxnSpPr>
          <p:spPr>
            <a:xfrm flipV="1">
              <a:off x="3106149" y="2684113"/>
              <a:ext cx="0" cy="2106149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37" name="左右箭头 45">
              <a:extLst>
                <a:ext uri="{FF2B5EF4-FFF2-40B4-BE49-F238E27FC236}">
                  <a16:creationId xmlns:a16="http://schemas.microsoft.com/office/drawing/2014/main" id="{3D7F30ED-7642-4C09-81C3-C15CF55DC2C9}"/>
                </a:ext>
              </a:extLst>
            </p:cNvPr>
            <p:cNvSpPr/>
            <p:nvPr/>
          </p:nvSpPr>
          <p:spPr>
            <a:xfrm>
              <a:off x="1282489" y="3445945"/>
              <a:ext cx="1815218" cy="309495"/>
            </a:xfrm>
            <a:prstGeom prst="leftRightArrow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8" name="文本框 39">
              <a:extLst>
                <a:ext uri="{FF2B5EF4-FFF2-40B4-BE49-F238E27FC236}">
                  <a16:creationId xmlns:a16="http://schemas.microsoft.com/office/drawing/2014/main" id="{D5DB63DC-2F28-492D-A50B-13DF24E86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0889" y="3168025"/>
              <a:ext cx="957284" cy="389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b="1" kern="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2018-11-7</a:t>
              </a:r>
              <a:endParaRPr lang="zh-CN" altLang="en-US" sz="16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40">
              <a:extLst>
                <a:ext uri="{FF2B5EF4-FFF2-40B4-BE49-F238E27FC236}">
                  <a16:creationId xmlns:a16="http://schemas.microsoft.com/office/drawing/2014/main" id="{E21651E1-15E0-4D36-BEC8-72252C235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1533" y="2352399"/>
              <a:ext cx="957284" cy="389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b="1" ker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2018-11-9</a:t>
              </a:r>
              <a:endParaRPr lang="zh-CN" altLang="en-US" sz="16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41">
              <a:extLst>
                <a:ext uri="{FF2B5EF4-FFF2-40B4-BE49-F238E27FC236}">
                  <a16:creationId xmlns:a16="http://schemas.microsoft.com/office/drawing/2014/main" id="{BD537E5B-62A7-446B-A289-EC7CB46ECC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8022" y="3175108"/>
              <a:ext cx="395331" cy="389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</p:grpSp>
      <p:grpSp>
        <p:nvGrpSpPr>
          <p:cNvPr id="41" name="组合 38">
            <a:extLst>
              <a:ext uri="{FF2B5EF4-FFF2-40B4-BE49-F238E27FC236}">
                <a16:creationId xmlns:a16="http://schemas.microsoft.com/office/drawing/2014/main" id="{18329FA3-2F24-4A23-9572-9656FECC159D}"/>
              </a:ext>
            </a:extLst>
          </p:cNvPr>
          <p:cNvGrpSpPr>
            <a:grpSpLocks/>
          </p:cNvGrpSpPr>
          <p:nvPr/>
        </p:nvGrpSpPr>
        <p:grpSpPr bwMode="auto">
          <a:xfrm>
            <a:off x="3633545" y="1904750"/>
            <a:ext cx="2566400" cy="1958053"/>
            <a:chOff x="3189104" y="1759483"/>
            <a:chExt cx="1962734" cy="2254307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DDD3CC6E-47A3-4768-AF90-E9636B446A05}"/>
                </a:ext>
              </a:extLst>
            </p:cNvPr>
            <p:cNvCxnSpPr/>
            <p:nvPr/>
          </p:nvCxnSpPr>
          <p:spPr>
            <a:xfrm flipV="1">
              <a:off x="5033327" y="2096042"/>
              <a:ext cx="0" cy="1917748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43" name="文本框 44">
              <a:extLst>
                <a:ext uri="{FF2B5EF4-FFF2-40B4-BE49-F238E27FC236}">
                  <a16:creationId xmlns:a16="http://schemas.microsoft.com/office/drawing/2014/main" id="{E3D45F59-7DA7-49C5-B173-6A1A1B7D00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8505" y="1759483"/>
              <a:ext cx="1053333" cy="389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b="1" ker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2018-12-24</a:t>
              </a:r>
              <a:endParaRPr lang="zh-CN" altLang="en-US" sz="16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左右箭头 52">
              <a:extLst>
                <a:ext uri="{FF2B5EF4-FFF2-40B4-BE49-F238E27FC236}">
                  <a16:creationId xmlns:a16="http://schemas.microsoft.com/office/drawing/2014/main" id="{93D0AD17-ED76-426A-B7EF-4E28004F5B7C}"/>
                </a:ext>
              </a:extLst>
            </p:cNvPr>
            <p:cNvSpPr/>
            <p:nvPr/>
          </p:nvSpPr>
          <p:spPr>
            <a:xfrm>
              <a:off x="3189104" y="2904100"/>
              <a:ext cx="1814328" cy="309570"/>
            </a:xfrm>
            <a:prstGeom prst="leftRightArrow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文本框 46">
              <a:extLst>
                <a:ext uri="{FF2B5EF4-FFF2-40B4-BE49-F238E27FC236}">
                  <a16:creationId xmlns:a16="http://schemas.microsoft.com/office/drawing/2014/main" id="{52D8B72F-69C8-4A0C-B698-86E3F803E9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4031" y="2627620"/>
              <a:ext cx="851052" cy="389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约</a:t>
              </a:r>
              <a:r>
                <a:rPr lang="en-US" altLang="zh-CN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1.5</a:t>
              </a:r>
              <a:r>
                <a:rPr lang="zh-CN" altLang="en-US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</a:t>
              </a:r>
            </a:p>
          </p:txBody>
        </p:sp>
      </p:grpSp>
      <p:grpSp>
        <p:nvGrpSpPr>
          <p:cNvPr id="46" name="组合 43">
            <a:extLst>
              <a:ext uri="{FF2B5EF4-FFF2-40B4-BE49-F238E27FC236}">
                <a16:creationId xmlns:a16="http://schemas.microsoft.com/office/drawing/2014/main" id="{32850416-4BD9-436C-9481-427C6E2B0DBC}"/>
              </a:ext>
            </a:extLst>
          </p:cNvPr>
          <p:cNvGrpSpPr>
            <a:grpSpLocks/>
          </p:cNvGrpSpPr>
          <p:nvPr/>
        </p:nvGrpSpPr>
        <p:grpSpPr bwMode="auto">
          <a:xfrm>
            <a:off x="6084070" y="1495139"/>
            <a:ext cx="2395597" cy="1607720"/>
            <a:chOff x="5061768" y="1268042"/>
            <a:chExt cx="1833242" cy="1850516"/>
          </a:xfrm>
        </p:grpSpPr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F54866C4-7612-4978-9FDC-226A64EFD6B7}"/>
                </a:ext>
              </a:extLst>
            </p:cNvPr>
            <p:cNvCxnSpPr/>
            <p:nvPr/>
          </p:nvCxnSpPr>
          <p:spPr>
            <a:xfrm flipV="1">
              <a:off x="6895010" y="1559974"/>
              <a:ext cx="0" cy="1558584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48" name="文本框 49">
              <a:extLst>
                <a:ext uri="{FF2B5EF4-FFF2-40B4-BE49-F238E27FC236}">
                  <a16:creationId xmlns:a16="http://schemas.microsoft.com/office/drawing/2014/main" id="{05B847F8-677B-4309-82E9-55A99D48AF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02025" y="1268042"/>
              <a:ext cx="957076" cy="38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b="1" kern="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2019-3-12</a:t>
              </a:r>
              <a:endParaRPr lang="zh-CN" altLang="en-US" sz="16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左右箭头 57">
              <a:extLst>
                <a:ext uri="{FF2B5EF4-FFF2-40B4-BE49-F238E27FC236}">
                  <a16:creationId xmlns:a16="http://schemas.microsoft.com/office/drawing/2014/main" id="{DF71F2F7-0C1E-4816-B36B-65B20F11B6E2}"/>
                </a:ext>
              </a:extLst>
            </p:cNvPr>
            <p:cNvSpPr/>
            <p:nvPr/>
          </p:nvSpPr>
          <p:spPr>
            <a:xfrm>
              <a:off x="5061768" y="2178190"/>
              <a:ext cx="1814944" cy="307908"/>
            </a:xfrm>
            <a:prstGeom prst="leftRightArrow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文本框 51">
              <a:extLst>
                <a:ext uri="{FF2B5EF4-FFF2-40B4-BE49-F238E27FC236}">
                  <a16:creationId xmlns:a16="http://schemas.microsoft.com/office/drawing/2014/main" id="{BE443DF4-455F-4367-BAC5-0595B032EB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7958" y="1907540"/>
              <a:ext cx="709282" cy="38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约</a:t>
              </a:r>
              <a:r>
                <a:rPr lang="en-US" altLang="zh-CN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</a:t>
              </a:r>
            </a:p>
          </p:txBody>
        </p:sp>
      </p:grpSp>
      <p:grpSp>
        <p:nvGrpSpPr>
          <p:cNvPr id="51" name="组合 48">
            <a:extLst>
              <a:ext uri="{FF2B5EF4-FFF2-40B4-BE49-F238E27FC236}">
                <a16:creationId xmlns:a16="http://schemas.microsoft.com/office/drawing/2014/main" id="{3B66A319-4822-41C5-9A07-124CABF9713D}"/>
              </a:ext>
            </a:extLst>
          </p:cNvPr>
          <p:cNvGrpSpPr>
            <a:grpSpLocks/>
          </p:cNvGrpSpPr>
          <p:nvPr/>
        </p:nvGrpSpPr>
        <p:grpSpPr bwMode="auto">
          <a:xfrm>
            <a:off x="8523628" y="1128517"/>
            <a:ext cx="2473300" cy="2283116"/>
            <a:chOff x="6855469" y="1255473"/>
            <a:chExt cx="1853795" cy="1711879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DE6913DC-6D74-4A06-87F5-303893F9396C}"/>
                </a:ext>
              </a:extLst>
            </p:cNvPr>
            <p:cNvCxnSpPr/>
            <p:nvPr/>
          </p:nvCxnSpPr>
          <p:spPr>
            <a:xfrm flipH="1" flipV="1">
              <a:off x="8705341" y="1270661"/>
              <a:ext cx="3923" cy="1696691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53" name="文本框 54">
              <a:extLst>
                <a:ext uri="{FF2B5EF4-FFF2-40B4-BE49-F238E27FC236}">
                  <a16:creationId xmlns:a16="http://schemas.microsoft.com/office/drawing/2014/main" id="{78CFC5F2-21A9-433F-8EE6-FFFC5EB068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5035" y="1255473"/>
              <a:ext cx="842483" cy="253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b="1" ker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2019-4-2</a:t>
              </a:r>
              <a:endParaRPr lang="zh-CN" altLang="en-US" sz="16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左右箭头 62">
              <a:extLst>
                <a:ext uri="{FF2B5EF4-FFF2-40B4-BE49-F238E27FC236}">
                  <a16:creationId xmlns:a16="http://schemas.microsoft.com/office/drawing/2014/main" id="{00A49C56-0B03-445B-915B-F10143612C11}"/>
                </a:ext>
              </a:extLst>
            </p:cNvPr>
            <p:cNvSpPr/>
            <p:nvPr/>
          </p:nvSpPr>
          <p:spPr>
            <a:xfrm>
              <a:off x="6855469" y="1628255"/>
              <a:ext cx="1814944" cy="309479"/>
            </a:xfrm>
            <a:prstGeom prst="leftRightArrow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1600" kern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文本框 56">
              <a:extLst>
                <a:ext uri="{FF2B5EF4-FFF2-40B4-BE49-F238E27FC236}">
                  <a16:creationId xmlns:a16="http://schemas.microsoft.com/office/drawing/2014/main" id="{B2C84F68-0514-4D6F-8F8A-3BFEC51B71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3036" y="1474756"/>
              <a:ext cx="694701" cy="253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约</a:t>
              </a:r>
              <a:r>
                <a:rPr lang="en-US" altLang="zh-CN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ker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</a:t>
              </a:r>
            </a:p>
          </p:txBody>
        </p:sp>
      </p:grpSp>
      <p:sp>
        <p:nvSpPr>
          <p:cNvPr id="56" name="Text Box 25">
            <a:extLst>
              <a:ext uri="{FF2B5EF4-FFF2-40B4-BE49-F238E27FC236}">
                <a16:creationId xmlns:a16="http://schemas.microsoft.com/office/drawing/2014/main" id="{9918CC8B-F9C5-41B3-93F9-14AEB78C1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92" y="989501"/>
            <a:ext cx="2973891" cy="359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项目实施总体计划（示例）</a:t>
            </a:r>
          </a:p>
        </p:txBody>
      </p:sp>
    </p:spTree>
    <p:extLst>
      <p:ext uri="{BB962C8B-B14F-4D97-AF65-F5344CB8AC3E}">
        <p14:creationId xmlns:p14="http://schemas.microsoft.com/office/powerpoint/2010/main" val="7209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项目实施阶段的关键点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CDC53B33-91E4-4AC6-91C0-2547EBA61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949" y="1028619"/>
            <a:ext cx="5651500" cy="82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目的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获取用户真实需求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项目现场工作的开始标志，用户大量资源投入的开始信号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77E08A72-5877-4745-B55B-B6597B0C2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949" y="2020442"/>
            <a:ext cx="6641054" cy="1987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活动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去现场前：与用户沟通准备工作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会议前：与中、高层沟通项目预期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会议前：成立项目组、制定项目制度（权责、奖惩、工作时间）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会议前：确认会议议程、双方宣讲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PPT</a:t>
            </a: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会议中：遵守会议议程，控制在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30~50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分钟内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会议后：发布宣传资料（照片）、通告、新闻等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E534FA60-4399-43A1-B74D-C64169DE0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949" y="5759866"/>
            <a:ext cx="5651500" cy="82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ea typeface="宋体" pitchFamily="2" charset="-122"/>
              </a:rPr>
              <a:t>经验分享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SOW—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项目详细计划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客户方项目经理的角色：业务主管为项目经理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项目组办公方式：无论是否全职，集中办公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PLM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系统的概念培训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9BEB59FC-3DFD-4897-A2DF-DC288EA65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949" y="3686634"/>
            <a:ext cx="5651500" cy="2073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defPPr>
              <a:defRPr lang="en-US"/>
            </a:defPPr>
            <a:lvl1pPr>
              <a:buFont typeface="Wingdings" pitchFamily="2" charset="2"/>
              <a:buChar char="p"/>
              <a:defRPr sz="1400">
                <a:ea typeface="宋体" pitchFamily="2" charset="-122"/>
              </a:defRPr>
            </a:lvl1pPr>
            <a:lvl2pPr lvl="1">
              <a:buFont typeface="Wingdings" pitchFamily="2" charset="2"/>
              <a:buChar char="ü"/>
              <a:defRPr sz="1400">
                <a:ea typeface="宋体" pitchFamily="2" charset="-122"/>
              </a:defRPr>
            </a:lvl2pPr>
          </a:lstStyle>
          <a:p>
            <a:r>
              <a:rPr lang="zh-CN" altLang="en-US" dirty="0"/>
              <a:t>输出</a:t>
            </a:r>
            <a:endParaRPr lang="en-US" altLang="zh-CN" dirty="0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《</a:t>
            </a:r>
            <a:r>
              <a:rPr lang="zh-CN" altLang="en-US" dirty="0"/>
              <a:t>用户准备工作建议书</a:t>
            </a:r>
            <a:r>
              <a:rPr lang="en-US" altLang="zh-CN" dirty="0"/>
              <a:t>》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《</a:t>
            </a:r>
            <a:r>
              <a:rPr lang="zh-CN" altLang="en-US" dirty="0"/>
              <a:t>会议议程</a:t>
            </a:r>
            <a:r>
              <a:rPr lang="en-US" altLang="zh-CN" dirty="0"/>
              <a:t>》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《</a:t>
            </a:r>
            <a:r>
              <a:rPr lang="zh-CN" altLang="en-US" dirty="0"/>
              <a:t>启动大会宣讲</a:t>
            </a:r>
            <a:r>
              <a:rPr lang="en-US" altLang="zh-CN" dirty="0"/>
              <a:t>PPT》</a:t>
            </a:r>
          </a:p>
          <a:p>
            <a:pPr marL="1085850" lvl="2" indent="-171450">
              <a:buFont typeface="Wingdings" panose="05000000000000000000" pitchFamily="2" charset="2"/>
              <a:buChar char="l"/>
            </a:pPr>
            <a:r>
              <a:rPr lang="zh-CN" altLang="en-US" sz="1200" dirty="0">
                <a:latin typeface="+mn-ea"/>
              </a:rPr>
              <a:t>项目组织及成员、权责</a:t>
            </a:r>
            <a:endParaRPr lang="en-US" altLang="zh-CN" sz="1200" dirty="0">
              <a:latin typeface="+mn-ea"/>
            </a:endParaRPr>
          </a:p>
          <a:p>
            <a:pPr marL="1085850" lvl="2" indent="-171450">
              <a:buFont typeface="Wingdings" panose="05000000000000000000" pitchFamily="2" charset="2"/>
              <a:buChar char="l"/>
            </a:pPr>
            <a:r>
              <a:rPr lang="zh-CN" altLang="en-US" sz="1200" dirty="0">
                <a:latin typeface="+mn-ea"/>
              </a:rPr>
              <a:t>项目整体计划、下一步工作（</a:t>
            </a:r>
            <a:r>
              <a:rPr lang="en-US" altLang="zh-CN" sz="1200" dirty="0">
                <a:latin typeface="+mn-ea"/>
              </a:rPr>
              <a:t>PLM</a:t>
            </a:r>
            <a:r>
              <a:rPr lang="zh-CN" altLang="en-US" sz="1200" dirty="0">
                <a:latin typeface="+mn-ea"/>
              </a:rPr>
              <a:t>概念导入培训、调研）</a:t>
            </a:r>
            <a:endParaRPr lang="en-US" altLang="zh-CN" sz="1200" dirty="0">
              <a:latin typeface="+mn-ea"/>
            </a:endParaRPr>
          </a:p>
          <a:p>
            <a:pPr marL="1085850" lvl="2" indent="-171450">
              <a:buFont typeface="Wingdings" panose="05000000000000000000" pitchFamily="2" charset="2"/>
              <a:buChar char="l"/>
            </a:pPr>
            <a:r>
              <a:rPr lang="zh-CN" altLang="en-US" sz="1200" dirty="0">
                <a:latin typeface="+mn-ea"/>
              </a:rPr>
              <a:t>关键过程、文档签字确认机制</a:t>
            </a:r>
            <a:endParaRPr lang="en-US" altLang="zh-CN" sz="1200" dirty="0">
              <a:latin typeface="+mn-ea"/>
            </a:endParaRPr>
          </a:p>
          <a:p>
            <a:pPr marL="1085850" lvl="2" indent="-171450">
              <a:buFont typeface="Wingdings" panose="05000000000000000000" pitchFamily="2" charset="2"/>
              <a:buChar char="l"/>
            </a:pPr>
            <a:r>
              <a:rPr lang="zh-CN" altLang="en-US" sz="1200" dirty="0">
                <a:latin typeface="+mn-ea"/>
              </a:rPr>
              <a:t>项目实施过程、方法、风险</a:t>
            </a:r>
            <a:endParaRPr lang="en-US" altLang="zh-CN" sz="1200" dirty="0">
              <a:latin typeface="+mn-ea"/>
            </a:endParaRPr>
          </a:p>
          <a:p>
            <a:pPr marL="1085850" lvl="2" indent="-171450">
              <a:buFont typeface="Wingdings" panose="05000000000000000000" pitchFamily="2" charset="2"/>
              <a:buChar char="l"/>
            </a:pPr>
            <a:r>
              <a:rPr lang="zh-CN" altLang="en-US" sz="1200" dirty="0">
                <a:latin typeface="+mn-ea"/>
              </a:rPr>
              <a:t>项目目标、</a:t>
            </a:r>
            <a:r>
              <a:rPr lang="en-US" altLang="zh-CN" sz="1200" dirty="0">
                <a:latin typeface="+mn-ea"/>
              </a:rPr>
              <a:t>PLM</a:t>
            </a:r>
            <a:r>
              <a:rPr lang="zh-CN" altLang="en-US" sz="1200" dirty="0">
                <a:latin typeface="+mn-ea"/>
              </a:rPr>
              <a:t>管理范畴</a:t>
            </a:r>
            <a:endParaRPr lang="en-US" altLang="zh-CN" sz="1200" dirty="0">
              <a:latin typeface="+mn-ea"/>
            </a:endParaRP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启动大会通告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93EB09B-BE86-4D84-A11F-8A66480CB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45" y="1486409"/>
            <a:ext cx="2355848" cy="215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2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项目实施阶段的关键点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62F8290-F6C3-4736-B58B-68DE55A64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604" y="83135"/>
            <a:ext cx="5651500" cy="82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目的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调研了解企业真实的业务需求，为系统设计方案做好准备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ea typeface="宋体" pitchFamily="2" charset="-122"/>
              </a:rPr>
              <a:t>项目组讨论蓝图方案，达成一致</a:t>
            </a:r>
            <a:endParaRPr lang="en-US" altLang="zh-CN" sz="1400" dirty="0"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甲乙方高层评审和批准蓝图</a:t>
            </a:r>
            <a:r>
              <a:rPr lang="zh-CN" altLang="en-US" sz="1400" dirty="0">
                <a:ea typeface="宋体" pitchFamily="2" charset="-122"/>
              </a:rPr>
              <a:t>，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24F2738-310B-42DF-A6C0-1C8C56DF3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604" y="1006341"/>
            <a:ext cx="6641054" cy="275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活动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前期活动：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PLM</a:t>
            </a:r>
            <a:r>
              <a:rPr lang="zh-CN" altLang="en-US" sz="1400" dirty="0">
                <a:ea typeface="宋体" pitchFamily="2" charset="-122"/>
              </a:rPr>
              <a:t>基础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导入培训，使沟通平台趋于一致；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调研前：详细的调研计划；调研问卷（基本情况）；阅读企业相关标准、规范、质量体系文件；阅读行业资料，了解行业特点；阅读行业标准案例。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调研中：企业业务主线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  <a:sym typeface="Wingdings" pitchFamily="2" charset="2"/>
              </a:rPr>
              <a:t>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  <a:sym typeface="Wingdings" pitchFamily="2" charset="2"/>
              </a:rPr>
              <a:t>分支业务流程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  <a:sym typeface="Wingdings" pitchFamily="2" charset="2"/>
              </a:rPr>
              <a:t>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  <a:sym typeface="Wingdings" pitchFamily="2" charset="2"/>
              </a:rPr>
              <a:t>业务活动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  <a:sym typeface="Wingdings" pitchFamily="2" charset="2"/>
              </a:rPr>
              <a:t>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  <a:sym typeface="Wingdings" pitchFamily="2" charset="2"/>
              </a:rPr>
              <a:t>业务数据样例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以企业大的业务流程为调研主线，逐步细化到各分支业务流程；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每种业务过程中的业务活动；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以聆听为主，引导式调研；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调研方式：问卷、访谈、讨论会；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形成业务调研记录，并及时确认。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调研后：调研资料整理；业务需求分析；调研报告编写和确认。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ea typeface="宋体" pitchFamily="2" charset="-122"/>
              </a:rPr>
              <a:t>根据业务现状，与客户讨论蓝图方案</a:t>
            </a:r>
            <a:endParaRPr lang="en-US" altLang="zh-CN" sz="1400" dirty="0"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ea typeface="宋体" pitchFamily="2" charset="-122"/>
              </a:rPr>
              <a:t>蓝图方案的评审和汇报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F819368-395F-4E77-885F-1445F28D4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604" y="3821752"/>
            <a:ext cx="5651500" cy="1537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调研计划和问卷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en-US" altLang="zh-CN" sz="1400" dirty="0">
                <a:ea typeface="宋体" pitchFamily="2" charset="-122"/>
              </a:rPr>
              <a:t>PLM</a:t>
            </a:r>
            <a:r>
              <a:rPr lang="zh-CN" altLang="en-US" sz="1400" dirty="0">
                <a:ea typeface="宋体" pitchFamily="2" charset="-122"/>
              </a:rPr>
              <a:t>系统基础培训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ea typeface="宋体" pitchFamily="2" charset="-122"/>
              </a:rPr>
              <a:t>调研需求分析报告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ea typeface="宋体" pitchFamily="2" charset="-122"/>
              </a:rPr>
              <a:t>系统蓝图设计报告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ea typeface="宋体" pitchFamily="2" charset="-122"/>
              </a:rPr>
              <a:t>系统未来场景设计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>
              <a:buFont typeface="Wingdings" pitchFamily="2" charset="2"/>
              <a:buChar char="l"/>
            </a:pPr>
            <a:r>
              <a:rPr lang="en-US" altLang="zh-CN" sz="1400" dirty="0">
                <a:ea typeface="宋体" pitchFamily="2" charset="-122"/>
              </a:rPr>
              <a:t>《</a:t>
            </a:r>
            <a:r>
              <a:rPr lang="zh-CN" altLang="en-US" sz="1400" dirty="0">
                <a:ea typeface="宋体" pitchFamily="2" charset="-122"/>
              </a:rPr>
              <a:t>系统方案汇报</a:t>
            </a:r>
            <a:r>
              <a:rPr lang="en-US" altLang="zh-CN" sz="1400" dirty="0"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5A770D5-6E37-4B2B-A4AA-DF26CDF4E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604" y="5418852"/>
            <a:ext cx="6882654" cy="114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ea typeface="宋体" pitchFamily="2" charset="-122"/>
              </a:rPr>
              <a:t>经验分享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PLM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系统基础培训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需求分析：单独一张需求分析表，需求甄别，逐一确认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方案让客户做选择题，不要做填空题，事先做好讨论稿，抓大放小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方案讨论同时完成测试系统搭建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图文档、零部件</a:t>
            </a: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BOM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方案结束后可以开始历史整理工作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0CFD4C-97DB-41D1-9B47-5F26751EC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3" y="1333286"/>
            <a:ext cx="2072760" cy="295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0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项目实施阶段的关键点</a:t>
            </a:r>
            <a:endParaRPr lang="en-US" altLang="zh-CN" sz="2400" i="1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AE1F439-F824-4068-A986-C98073084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00" y="1083531"/>
            <a:ext cx="2229491" cy="2955320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058ED588-6AD4-4BD6-8D3D-940F19E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057" y="621286"/>
            <a:ext cx="6107429" cy="82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目的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测试系统，保证满足相关要求：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SOW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、业务需求、性能要求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B3C4018-CDEB-4BD0-99E5-7C5CE247E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057" y="1207923"/>
            <a:ext cx="6641054" cy="246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活动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前期活动：测试系统已经搭建，配置、开发已完成；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测试前：测试大纲及样例、测试用例数据、测试计划、测试培训教材。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测试中：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测试前用户培训；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测试问题记录、跟踪及处理；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系统调整记录、脚本；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测试问题交流；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测试后：测试总结报告。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24C75840-B5A9-4FA4-8393-D81F1A00F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932" y="3239249"/>
            <a:ext cx="5651500" cy="228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测试大纲及样例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测试计划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培训计划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培训教材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培训总结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测试问题状态跟踪表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测试总结报告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 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测试用例数据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C33DF91-775A-4AAD-B3BE-96B50F453EFF}"/>
              </a:ext>
            </a:extLst>
          </p:cNvPr>
          <p:cNvSpPr/>
          <p:nvPr/>
        </p:nvSpPr>
        <p:spPr bwMode="auto">
          <a:xfrm>
            <a:off x="607587" y="3184033"/>
            <a:ext cx="1956710" cy="489933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zh-CN" altLang="en-US" sz="1800" dirty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DC27DCC-A0C5-4F5B-AF06-D89BDF079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932" y="5318306"/>
            <a:ext cx="6882654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ea typeface="宋体" pitchFamily="2" charset="-122"/>
              </a:rPr>
              <a:t>经验分享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计划先行，提早通知客户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调动客户积极性参与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测试问题解决跟踪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历史数据导入测试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测试脚本可以作为操作手册初稿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69D80F7-8D3C-4384-8B50-C8CBBB46D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44" y="4293990"/>
            <a:ext cx="3582064" cy="151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测试种类说明：</a:t>
            </a:r>
            <a:endParaRPr lang="en-US" altLang="zh-CN" sz="1200" dirty="0">
              <a:solidFill>
                <a:schemeClr val="tx1"/>
              </a:solidFill>
              <a:latin typeface="+mn-ea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200" dirty="0">
                <a:latin typeface="+mn-ea"/>
              </a:rPr>
              <a:t>单元测试：对</a:t>
            </a:r>
            <a:r>
              <a:rPr lang="en-US" altLang="zh-CN" sz="1200" dirty="0">
                <a:latin typeface="+mn-ea"/>
              </a:rPr>
              <a:t>SOW</a:t>
            </a:r>
            <a:r>
              <a:rPr lang="zh-CN" altLang="en-US" sz="1200" dirty="0">
                <a:latin typeface="+mn-ea"/>
              </a:rPr>
              <a:t>为测试主线，验证系统是否满足功能要求。</a:t>
            </a:r>
            <a:endParaRPr lang="en-US" altLang="zh-CN" sz="1200" dirty="0">
              <a:latin typeface="+mn-ea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200" dirty="0">
                <a:latin typeface="+mn-ea"/>
              </a:rPr>
              <a:t>集成测试：以用户业务为测试主线，验证系统是否满足业务需求。</a:t>
            </a:r>
            <a:endParaRPr lang="en-US" altLang="zh-CN" sz="1200" dirty="0">
              <a:latin typeface="+mn-ea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性能测试：验证系统是否满足质量要求。</a:t>
            </a:r>
            <a:endParaRPr lang="en-US" altLang="zh-CN" sz="1200" dirty="0">
              <a:solidFill>
                <a:schemeClr val="tx1"/>
              </a:solidFill>
              <a:latin typeface="+mn-ea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用户接受测试：以几套典型业务数据对系统进行实际业务的开展，使系统达到验收要求。</a:t>
            </a:r>
            <a:endParaRPr lang="en-US" altLang="zh-CN" sz="1200" dirty="0">
              <a:solidFill>
                <a:schemeClr val="tx1"/>
              </a:solidFill>
              <a:latin typeface="+mn-ea"/>
            </a:endParaRPr>
          </a:p>
          <a:p>
            <a:pPr algn="l">
              <a:buFont typeface="Wingdings" pitchFamily="2" charset="2"/>
              <a:buNone/>
            </a:pPr>
            <a:endParaRPr lang="en-US" altLang="zh-CN" sz="12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249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项目实施阶段的关键点</a:t>
            </a:r>
            <a:endParaRPr lang="en-US" altLang="zh-CN" sz="2400" i="1" dirty="0">
              <a:latin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F5D5EEA-EC39-463C-8ACA-FCADB0C5A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67" y="1559340"/>
            <a:ext cx="2597924" cy="2968928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A75AD1DF-8B5F-4F10-AE89-7C4C1B1CA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515" y="468417"/>
            <a:ext cx="6107429" cy="68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目的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系统满足项目预期要求，正式投入使用，进入项目移交阶段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E55CDDE-7A8C-474F-95CC-BCB2ADAB6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515" y="1044920"/>
            <a:ext cx="6641054" cy="2057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活动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前期活动：系统测试验证通过，对系统上线评估报告签字确认；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上线前：制定上线策略及保障措施，沟通上线计划，定义上线业务范围及数据范围，制定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PLM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系统运行管理规定。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上线中：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召开系统上线大会（宣贯会）；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发布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PLM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系统运行管理规定；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根据上线计划、上线业务范围及数据范围，对上线情况进行跟踪、考核；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每天记录、统计系统上线人数、业务数据增加情况；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1257300" lvl="2" indent="-342900" algn="l">
              <a:buFont typeface="+mj-ea"/>
              <a:buAutoNum type="circleNumDbPlain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定期发布上线情况总结及通报；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上线后：根据上线情况，编写系统总结报告（结项资料）。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E4CB9BD3-DE3E-456E-8A7F-6272ACC0C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390" y="3776872"/>
            <a:ext cx="7353574" cy="19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系统上线及保障测试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系统上线计划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系统上线业务范围及数据范围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《PLM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系统运行管理规定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系统上线大会会议议程、系统上线大会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PPT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、系统上线大会通告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系统上线记录和统计表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lvl="1" algn="l"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系统上线运行问题跟踪表</a:t>
            </a:r>
            <a:r>
              <a:rPr lang="en-US" altLang="zh-CN" sz="1400" dirty="0">
                <a:solidFill>
                  <a:schemeClr val="tx1"/>
                </a:solidFill>
                <a:ea typeface="宋体" pitchFamily="2" charset="-122"/>
              </a:rPr>
              <a:t>》</a:t>
            </a: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762C5603-F45D-44BB-9BC8-B07CD17E1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7501" y="5564796"/>
            <a:ext cx="6882654" cy="114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ea typeface="宋体" pitchFamily="2" charset="-122"/>
              </a:rPr>
              <a:t>经验分享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培训以点带面，抓住关键用户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第一轮以后的培训由用户主导完成，我们辅助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FF0000"/>
                </a:solidFill>
                <a:ea typeface="宋体" pitchFamily="2" charset="-122"/>
              </a:rPr>
              <a:t> 生产系统的安装配置在上线前两周完成</a:t>
            </a:r>
            <a:endParaRPr lang="en-US" altLang="zh-CN" sz="1400" dirty="0">
              <a:solidFill>
                <a:srgbClr val="FF0000"/>
              </a:solidFill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7472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项目实施阶段的关键点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A12FE72-E128-46C1-AE37-0D243B2D5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401" y="1439999"/>
            <a:ext cx="8680861" cy="8702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/>
          <a:lstStyle/>
          <a:p>
            <a:pPr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宣贯会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用于大的宣布某项工作开始、某项决定等；事先约定的人员发言。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如启动大会、上线大会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输出：大会宣传资料、公告等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28C4F3E-5C5D-4A73-B770-198E216B9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526" y="2352419"/>
            <a:ext cx="8680861" cy="8722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/>
          <a:lstStyle/>
          <a:p>
            <a:pPr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讨论会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对关键问题进行分析、讨论；控制好会议主题和节奏，避免问题发散。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如业务需求讨论会、研发流程讨论会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输出：对明确的事情形成会议纪要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5E8800A-1998-4796-9A2E-AA79A90A7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70" y="3254941"/>
            <a:ext cx="8680861" cy="108601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评审会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对一些关键点、输出文档进行评审决策的会议；抓住几个关键用户，事先与其达成一致，避免在会上有过多的声音。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如方案评审会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输出：会议纪要、评审确认的文档</a:t>
            </a:r>
            <a:endParaRPr lang="en-US" altLang="zh-CN" sz="1400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0B19B0C3-0DE3-439A-BAFC-65CC917B9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394" y="5238120"/>
            <a:ext cx="8680861" cy="8722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l"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临时会议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对一些突发事件进行处理而召开的临时会议；只针对明确的业务、技术问题进行处理意见的讨论或通告。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如测试、上线过程中，系统集中、紧急性问题处理会议等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输出：备忘录</a:t>
            </a:r>
            <a:endParaRPr lang="en-US" altLang="zh-CN" sz="1400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FB4AB27-5142-4D41-9C19-9A4D11B98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524" y="4371213"/>
            <a:ext cx="8680861" cy="8603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/>
          <a:lstStyle/>
          <a:p>
            <a:pPr>
              <a:buFont typeface="Wingdings" pitchFamily="2" charset="2"/>
              <a:buChar char="p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项目例会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周期性的项目工作进度报告会；周期性控制项目的工具，以完成情况、计划、风险为汇报主要内容。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如周例会、月例会、季度例会、高层汇报会等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  <a:p>
            <a:pPr lvl="1">
              <a:buFont typeface="Wingdings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  <a:ea typeface="宋体" pitchFamily="2" charset="-122"/>
              </a:rPr>
              <a:t>输出：项目周报、会议纪要</a:t>
            </a:r>
            <a:endParaRPr lang="en-US" altLang="zh-CN" sz="1400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A0F16B2A-ACBB-41B5-B267-20FEA7E51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6313" y="6351986"/>
            <a:ext cx="6993109" cy="399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zh-CN" altLang="en-US" sz="2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a typeface="宋体" pitchFamily="2" charset="-122"/>
              </a:rPr>
              <a:t>会前做好功课、会中控制节奏、会后形成备忘！</a:t>
            </a:r>
            <a:endParaRPr lang="en-US" altLang="zh-CN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a typeface="宋体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7985F80-E9E2-4727-9074-8F5289307C70}"/>
              </a:ext>
            </a:extLst>
          </p:cNvPr>
          <p:cNvSpPr/>
          <p:nvPr/>
        </p:nvSpPr>
        <p:spPr>
          <a:xfrm>
            <a:off x="115294" y="976366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宋体" pitchFamily="2" charset="-122"/>
              </a:rPr>
              <a:t>会议的几种方式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9560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项目实施阶段的关键点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7985F80-E9E2-4727-9074-8F5289307C70}"/>
              </a:ext>
            </a:extLst>
          </p:cNvPr>
          <p:cNvSpPr/>
          <p:nvPr/>
        </p:nvSpPr>
        <p:spPr>
          <a:xfrm>
            <a:off x="115294" y="97636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宋体" pitchFamily="2" charset="-122"/>
              </a:rPr>
              <a:t>总结</a:t>
            </a:r>
            <a:endParaRPr lang="zh-CN" altLang="en-US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CA60C5C-98DC-490B-8563-30197312F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62" y="1946673"/>
            <a:ext cx="7042067" cy="3992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l"/>
            <a:r>
              <a:rPr lang="en-US" altLang="zh-CN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1.</a:t>
            </a:r>
            <a:r>
              <a:rPr lang="zh-CN" altLang="en-US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关键活动不是一个单点的活动，而是一系列环环相扣的活动。</a:t>
            </a:r>
            <a:endParaRPr lang="en-US" altLang="zh-CN" sz="2000" b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宋体" pitchFamily="2" charset="-122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A75BA40-07E2-4F10-8564-4A0CC467C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62" y="2576063"/>
            <a:ext cx="6270171" cy="3992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r>
              <a:rPr lang="en-US" altLang="zh-CN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2.</a:t>
            </a:r>
            <a:r>
              <a:rPr lang="zh-CN" altLang="en-US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关键活动要做好事前准备、事中控制、事后备忘。</a:t>
            </a:r>
            <a:endParaRPr lang="en-US" altLang="zh-CN" sz="2000" b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宋体" pitchFamily="2" charset="-122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B0D7519-4F8A-417C-8B2E-6F3640404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62" y="3229208"/>
            <a:ext cx="6270171" cy="3992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r>
              <a:rPr lang="en-US" altLang="zh-CN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3.</a:t>
            </a:r>
            <a:r>
              <a:rPr lang="zh-CN" altLang="en-US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要有针对性的落实手段，如工具、文档等。</a:t>
            </a:r>
            <a:endParaRPr lang="en-US" altLang="zh-CN" sz="2000" b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宋体" pitchFamily="2" charset="-122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61B2761B-C821-4AAF-839C-26A074A50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62" y="3953603"/>
            <a:ext cx="7695202" cy="3992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r>
              <a:rPr lang="en-US" altLang="zh-CN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4.</a:t>
            </a:r>
            <a:r>
              <a:rPr lang="zh-CN" altLang="en-US" sz="20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宋体" pitchFamily="2" charset="-122"/>
              </a:rPr>
              <a:t>越是关键的活动，关键点越在平时细致的工作、事前良好的沟通。</a:t>
            </a:r>
            <a:endParaRPr lang="en-US" altLang="zh-CN" sz="2000" b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5836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62FF621-205B-49E8-80DD-81A9924B6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37" y="1093076"/>
            <a:ext cx="10937020" cy="31656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项目实施成功的具备条件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13" name="Rechteck 5">
            <a:extLst>
              <a:ext uri="{FF2B5EF4-FFF2-40B4-BE49-F238E27FC236}">
                <a16:creationId xmlns:a16="http://schemas.microsoft.com/office/drawing/2014/main" id="{F43102F8-FFC6-455D-9C47-84617399AAE1}"/>
              </a:ext>
            </a:extLst>
          </p:cNvPr>
          <p:cNvSpPr/>
          <p:nvPr/>
        </p:nvSpPr>
        <p:spPr>
          <a:xfrm>
            <a:off x="4182352" y="6115661"/>
            <a:ext cx="718145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5F87"/>
                </a:solidFill>
                <a:latin typeface="微软雅黑" pitchFamily="34" charset="-122"/>
                <a:ea typeface="微软雅黑" pitchFamily="34" charset="-122"/>
              </a:rPr>
              <a:t>成本</a:t>
            </a:r>
            <a:endParaRPr lang="en-US" sz="2800" b="1" dirty="0">
              <a:solidFill>
                <a:srgbClr val="005F8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Rechteck 6">
            <a:extLst>
              <a:ext uri="{FF2B5EF4-FFF2-40B4-BE49-F238E27FC236}">
                <a16:creationId xmlns:a16="http://schemas.microsoft.com/office/drawing/2014/main" id="{8DECDB52-AD50-4665-8047-E2276A12F0AF}"/>
              </a:ext>
            </a:extLst>
          </p:cNvPr>
          <p:cNvSpPr/>
          <p:nvPr/>
        </p:nvSpPr>
        <p:spPr>
          <a:xfrm>
            <a:off x="6795414" y="6123870"/>
            <a:ext cx="718145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5F87"/>
                </a:solidFill>
                <a:latin typeface="微软雅黑" pitchFamily="34" charset="-122"/>
                <a:ea typeface="微软雅黑" pitchFamily="34" charset="-122"/>
              </a:rPr>
              <a:t>利润</a:t>
            </a:r>
            <a:endParaRPr lang="en-US" sz="2800" b="1" dirty="0">
              <a:solidFill>
                <a:srgbClr val="005F8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Rechteck 7">
            <a:extLst>
              <a:ext uri="{FF2B5EF4-FFF2-40B4-BE49-F238E27FC236}">
                <a16:creationId xmlns:a16="http://schemas.microsoft.com/office/drawing/2014/main" id="{9A7F0568-DF05-449E-A0B4-83304265B299}"/>
              </a:ext>
            </a:extLst>
          </p:cNvPr>
          <p:cNvSpPr/>
          <p:nvPr/>
        </p:nvSpPr>
        <p:spPr>
          <a:xfrm>
            <a:off x="9371158" y="6115661"/>
            <a:ext cx="718145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5F87"/>
                </a:solidFill>
                <a:latin typeface="微软雅黑" pitchFamily="34" charset="-122"/>
                <a:ea typeface="微软雅黑" pitchFamily="34" charset="-122"/>
              </a:rPr>
              <a:t>效率</a:t>
            </a:r>
            <a:endParaRPr lang="en-US" sz="2800" b="1" dirty="0">
              <a:solidFill>
                <a:srgbClr val="005F8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13356CB-CF38-496C-9E08-264B00EAE96A}"/>
              </a:ext>
            </a:extLst>
          </p:cNvPr>
          <p:cNvGrpSpPr/>
          <p:nvPr/>
        </p:nvGrpSpPr>
        <p:grpSpPr>
          <a:xfrm>
            <a:off x="1388506" y="5060039"/>
            <a:ext cx="992776" cy="1505045"/>
            <a:chOff x="1388506" y="5060039"/>
            <a:chExt cx="992776" cy="1505045"/>
          </a:xfrm>
        </p:grpSpPr>
        <p:sp>
          <p:nvSpPr>
            <p:cNvPr id="9" name="Rechteck 4">
              <a:extLst>
                <a:ext uri="{FF2B5EF4-FFF2-40B4-BE49-F238E27FC236}">
                  <a16:creationId xmlns:a16="http://schemas.microsoft.com/office/drawing/2014/main" id="{6D196465-FB3C-437D-BA50-7B5FA859F549}"/>
                </a:ext>
              </a:extLst>
            </p:cNvPr>
            <p:cNvSpPr/>
            <p:nvPr/>
          </p:nvSpPr>
          <p:spPr>
            <a:xfrm>
              <a:off x="1525819" y="6134197"/>
              <a:ext cx="718145" cy="43088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005F87"/>
                  </a:solidFill>
                  <a:latin typeface="微软雅黑" pitchFamily="34" charset="-122"/>
                  <a:ea typeface="微软雅黑" pitchFamily="34" charset="-122"/>
                </a:rPr>
                <a:t>时间</a:t>
              </a:r>
              <a:endParaRPr lang="en-US" sz="2800" b="1" dirty="0">
                <a:solidFill>
                  <a:srgbClr val="005F87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6" name="Group 21">
              <a:extLst>
                <a:ext uri="{FF2B5EF4-FFF2-40B4-BE49-F238E27FC236}">
                  <a16:creationId xmlns:a16="http://schemas.microsoft.com/office/drawing/2014/main" id="{C712F687-F33E-4341-9886-2D4DD51FE51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388506" y="5060039"/>
              <a:ext cx="992776" cy="996345"/>
              <a:chOff x="1393" y="1253"/>
              <a:chExt cx="589" cy="589"/>
            </a:xfrm>
            <a:solidFill>
              <a:srgbClr val="005F87"/>
            </a:solidFill>
          </p:grpSpPr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93F626F2-3872-426C-9AF8-73C35D9884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93" y="1253"/>
                <a:ext cx="589" cy="589"/>
              </a:xfrm>
              <a:custGeom>
                <a:avLst/>
                <a:gdLst>
                  <a:gd name="T0" fmla="*/ 400 w 800"/>
                  <a:gd name="T1" fmla="*/ 800 h 800"/>
                  <a:gd name="T2" fmla="*/ 0 w 800"/>
                  <a:gd name="T3" fmla="*/ 400 h 800"/>
                  <a:gd name="T4" fmla="*/ 400 w 800"/>
                  <a:gd name="T5" fmla="*/ 0 h 800"/>
                  <a:gd name="T6" fmla="*/ 800 w 800"/>
                  <a:gd name="T7" fmla="*/ 400 h 800"/>
                  <a:gd name="T8" fmla="*/ 400 w 800"/>
                  <a:gd name="T9" fmla="*/ 800 h 800"/>
                  <a:gd name="T10" fmla="*/ 400 w 800"/>
                  <a:gd name="T11" fmla="*/ 20 h 800"/>
                  <a:gd name="T12" fmla="*/ 20 w 800"/>
                  <a:gd name="T13" fmla="*/ 400 h 800"/>
                  <a:gd name="T14" fmla="*/ 400 w 800"/>
                  <a:gd name="T15" fmla="*/ 780 h 800"/>
                  <a:gd name="T16" fmla="*/ 780 w 800"/>
                  <a:gd name="T17" fmla="*/ 400 h 800"/>
                  <a:gd name="T18" fmla="*/ 400 w 800"/>
                  <a:gd name="T19" fmla="*/ 2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0" h="800">
                    <a:moveTo>
                      <a:pt x="400" y="800"/>
                    </a:moveTo>
                    <a:cubicBezTo>
                      <a:pt x="179" y="800"/>
                      <a:pt x="0" y="621"/>
                      <a:pt x="0" y="400"/>
                    </a:cubicBezTo>
                    <a:cubicBezTo>
                      <a:pt x="0" y="179"/>
                      <a:pt x="179" y="0"/>
                      <a:pt x="400" y="0"/>
                    </a:cubicBezTo>
                    <a:cubicBezTo>
                      <a:pt x="621" y="0"/>
                      <a:pt x="800" y="179"/>
                      <a:pt x="800" y="400"/>
                    </a:cubicBezTo>
                    <a:cubicBezTo>
                      <a:pt x="800" y="621"/>
                      <a:pt x="621" y="800"/>
                      <a:pt x="400" y="800"/>
                    </a:cubicBezTo>
                    <a:close/>
                    <a:moveTo>
                      <a:pt x="400" y="20"/>
                    </a:moveTo>
                    <a:cubicBezTo>
                      <a:pt x="190" y="20"/>
                      <a:pt x="20" y="190"/>
                      <a:pt x="20" y="400"/>
                    </a:cubicBezTo>
                    <a:cubicBezTo>
                      <a:pt x="20" y="610"/>
                      <a:pt x="190" y="780"/>
                      <a:pt x="400" y="780"/>
                    </a:cubicBezTo>
                    <a:cubicBezTo>
                      <a:pt x="610" y="780"/>
                      <a:pt x="780" y="610"/>
                      <a:pt x="780" y="400"/>
                    </a:cubicBezTo>
                    <a:cubicBezTo>
                      <a:pt x="780" y="190"/>
                      <a:pt x="610" y="20"/>
                      <a:pt x="40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rgbClr val="ADBECB"/>
                  </a:solidFill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8B278B9F-1F79-4D6D-8543-C3DA52AB36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59" y="1289"/>
                <a:ext cx="148" cy="343"/>
              </a:xfrm>
              <a:custGeom>
                <a:avLst/>
                <a:gdLst>
                  <a:gd name="T0" fmla="*/ 22 w 148"/>
                  <a:gd name="T1" fmla="*/ 343 h 343"/>
                  <a:gd name="T2" fmla="*/ 20 w 148"/>
                  <a:gd name="T3" fmla="*/ 339 h 343"/>
                  <a:gd name="T4" fmla="*/ 0 w 148"/>
                  <a:gd name="T5" fmla="*/ 306 h 343"/>
                  <a:gd name="T6" fmla="*/ 4 w 148"/>
                  <a:gd name="T7" fmla="*/ 303 h 343"/>
                  <a:gd name="T8" fmla="*/ 103 w 148"/>
                  <a:gd name="T9" fmla="*/ 246 h 343"/>
                  <a:gd name="T10" fmla="*/ 103 w 148"/>
                  <a:gd name="T11" fmla="*/ 0 h 343"/>
                  <a:gd name="T12" fmla="*/ 108 w 148"/>
                  <a:gd name="T13" fmla="*/ 0 h 343"/>
                  <a:gd name="T14" fmla="*/ 147 w 148"/>
                  <a:gd name="T15" fmla="*/ 0 h 343"/>
                  <a:gd name="T16" fmla="*/ 148 w 148"/>
                  <a:gd name="T17" fmla="*/ 271 h 343"/>
                  <a:gd name="T18" fmla="*/ 145 w 148"/>
                  <a:gd name="T19" fmla="*/ 272 h 343"/>
                  <a:gd name="T20" fmla="*/ 22 w 148"/>
                  <a:gd name="T21" fmla="*/ 343 h 343"/>
                  <a:gd name="T22" fmla="*/ 13 w 148"/>
                  <a:gd name="T23" fmla="*/ 309 h 343"/>
                  <a:gd name="T24" fmla="*/ 25 w 148"/>
                  <a:gd name="T25" fmla="*/ 331 h 343"/>
                  <a:gd name="T26" fmla="*/ 138 w 148"/>
                  <a:gd name="T27" fmla="*/ 266 h 343"/>
                  <a:gd name="T28" fmla="*/ 137 w 148"/>
                  <a:gd name="T29" fmla="*/ 10 h 343"/>
                  <a:gd name="T30" fmla="*/ 113 w 148"/>
                  <a:gd name="T31" fmla="*/ 10 h 343"/>
                  <a:gd name="T32" fmla="*/ 113 w 148"/>
                  <a:gd name="T33" fmla="*/ 251 h 343"/>
                  <a:gd name="T34" fmla="*/ 13 w 148"/>
                  <a:gd name="T35" fmla="*/ 309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8" h="343">
                    <a:moveTo>
                      <a:pt x="22" y="343"/>
                    </a:moveTo>
                    <a:lnTo>
                      <a:pt x="20" y="339"/>
                    </a:lnTo>
                    <a:lnTo>
                      <a:pt x="0" y="306"/>
                    </a:lnTo>
                    <a:lnTo>
                      <a:pt x="4" y="303"/>
                    </a:lnTo>
                    <a:lnTo>
                      <a:pt x="103" y="246"/>
                    </a:lnTo>
                    <a:lnTo>
                      <a:pt x="103" y="0"/>
                    </a:lnTo>
                    <a:lnTo>
                      <a:pt x="108" y="0"/>
                    </a:lnTo>
                    <a:lnTo>
                      <a:pt x="147" y="0"/>
                    </a:lnTo>
                    <a:lnTo>
                      <a:pt x="148" y="271"/>
                    </a:lnTo>
                    <a:lnTo>
                      <a:pt x="145" y="272"/>
                    </a:lnTo>
                    <a:lnTo>
                      <a:pt x="22" y="343"/>
                    </a:lnTo>
                    <a:close/>
                    <a:moveTo>
                      <a:pt x="13" y="309"/>
                    </a:moveTo>
                    <a:lnTo>
                      <a:pt x="25" y="331"/>
                    </a:lnTo>
                    <a:lnTo>
                      <a:pt x="138" y="266"/>
                    </a:lnTo>
                    <a:lnTo>
                      <a:pt x="137" y="10"/>
                    </a:lnTo>
                    <a:lnTo>
                      <a:pt x="113" y="10"/>
                    </a:lnTo>
                    <a:lnTo>
                      <a:pt x="113" y="251"/>
                    </a:lnTo>
                    <a:lnTo>
                      <a:pt x="13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rgbClr val="ADBECB"/>
                  </a:solidFill>
                </a:endParaRPr>
              </a:p>
            </p:txBody>
          </p:sp>
          <p:sp>
            <p:nvSpPr>
              <p:cNvPr id="20" name="Freeform 24">
                <a:extLst>
                  <a:ext uri="{FF2B5EF4-FFF2-40B4-BE49-F238E27FC236}">
                    <a16:creationId xmlns:a16="http://schemas.microsoft.com/office/drawing/2014/main" id="{5B8C401C-5FEC-405E-B5EE-27D0FFA50405}"/>
                  </a:ext>
                </a:extLst>
              </p:cNvPr>
              <p:cNvSpPr/>
              <p:nvPr/>
            </p:nvSpPr>
            <p:spPr bwMode="auto">
              <a:xfrm>
                <a:off x="1506" y="1372"/>
                <a:ext cx="104" cy="139"/>
              </a:xfrm>
              <a:custGeom>
                <a:avLst/>
                <a:gdLst>
                  <a:gd name="T0" fmla="*/ 27 w 142"/>
                  <a:gd name="T1" fmla="*/ 149 h 189"/>
                  <a:gd name="T2" fmla="*/ 19 w 142"/>
                  <a:gd name="T3" fmla="*/ 124 h 189"/>
                  <a:gd name="T4" fmla="*/ 0 w 142"/>
                  <a:gd name="T5" fmla="*/ 130 h 189"/>
                  <a:gd name="T6" fmla="*/ 20 w 142"/>
                  <a:gd name="T7" fmla="*/ 189 h 189"/>
                  <a:gd name="T8" fmla="*/ 78 w 142"/>
                  <a:gd name="T9" fmla="*/ 169 h 189"/>
                  <a:gd name="T10" fmla="*/ 72 w 142"/>
                  <a:gd name="T11" fmla="*/ 151 h 189"/>
                  <a:gd name="T12" fmla="*/ 44 w 142"/>
                  <a:gd name="T13" fmla="*/ 160 h 189"/>
                  <a:gd name="T14" fmla="*/ 142 w 142"/>
                  <a:gd name="T15" fmla="*/ 24 h 189"/>
                  <a:gd name="T16" fmla="*/ 142 w 142"/>
                  <a:gd name="T17" fmla="*/ 0 h 189"/>
                  <a:gd name="T18" fmla="*/ 27 w 142"/>
                  <a:gd name="T19" fmla="*/ 14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" h="189">
                    <a:moveTo>
                      <a:pt x="27" y="149"/>
                    </a:moveTo>
                    <a:cubicBezTo>
                      <a:pt x="19" y="124"/>
                      <a:pt x="19" y="124"/>
                      <a:pt x="19" y="12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0" y="189"/>
                      <a:pt x="20" y="189"/>
                      <a:pt x="20" y="189"/>
                    </a:cubicBezTo>
                    <a:cubicBezTo>
                      <a:pt x="78" y="169"/>
                      <a:pt x="78" y="169"/>
                      <a:pt x="78" y="169"/>
                    </a:cubicBezTo>
                    <a:cubicBezTo>
                      <a:pt x="72" y="151"/>
                      <a:pt x="72" y="151"/>
                      <a:pt x="72" y="151"/>
                    </a:cubicBezTo>
                    <a:cubicBezTo>
                      <a:pt x="44" y="160"/>
                      <a:pt x="44" y="160"/>
                      <a:pt x="44" y="160"/>
                    </a:cubicBezTo>
                    <a:cubicBezTo>
                      <a:pt x="62" y="106"/>
                      <a:pt x="96" y="59"/>
                      <a:pt x="142" y="24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0" y="36"/>
                      <a:pt x="48" y="89"/>
                      <a:pt x="27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rgbClr val="ADBECB"/>
                  </a:solidFill>
                </a:endParaRPr>
              </a:p>
            </p:txBody>
          </p:sp>
          <p:sp>
            <p:nvSpPr>
              <p:cNvPr id="21" name="Freeform 25">
                <a:extLst>
                  <a:ext uri="{FF2B5EF4-FFF2-40B4-BE49-F238E27FC236}">
                    <a16:creationId xmlns:a16="http://schemas.microsoft.com/office/drawing/2014/main" id="{2447BBC3-A85F-461A-A78A-C749AF22A991}"/>
                  </a:ext>
                </a:extLst>
              </p:cNvPr>
              <p:cNvSpPr/>
              <p:nvPr/>
            </p:nvSpPr>
            <p:spPr bwMode="auto">
              <a:xfrm>
                <a:off x="1431" y="1299"/>
                <a:ext cx="203" cy="332"/>
              </a:xfrm>
              <a:custGeom>
                <a:avLst/>
                <a:gdLst>
                  <a:gd name="T0" fmla="*/ 262 w 275"/>
                  <a:gd name="T1" fmla="*/ 267 h 450"/>
                  <a:gd name="T2" fmla="*/ 262 w 275"/>
                  <a:gd name="T3" fmla="*/ 294 h 450"/>
                  <a:gd name="T4" fmla="*/ 26 w 275"/>
                  <a:gd name="T5" fmla="*/ 431 h 450"/>
                  <a:gd name="T6" fmla="*/ 13 w 275"/>
                  <a:gd name="T7" fmla="*/ 337 h 450"/>
                  <a:gd name="T8" fmla="*/ 262 w 275"/>
                  <a:gd name="T9" fmla="*/ 16 h 450"/>
                  <a:gd name="T10" fmla="*/ 262 w 275"/>
                  <a:gd name="T11" fmla="*/ 38 h 450"/>
                  <a:gd name="T12" fmla="*/ 275 w 275"/>
                  <a:gd name="T13" fmla="*/ 38 h 450"/>
                  <a:gd name="T14" fmla="*/ 275 w 275"/>
                  <a:gd name="T15" fmla="*/ 0 h 450"/>
                  <a:gd name="T16" fmla="*/ 0 w 275"/>
                  <a:gd name="T17" fmla="*/ 337 h 450"/>
                  <a:gd name="T18" fmla="*/ 19 w 275"/>
                  <a:gd name="T19" fmla="*/ 450 h 450"/>
                  <a:gd name="T20" fmla="*/ 275 w 275"/>
                  <a:gd name="T21" fmla="*/ 302 h 450"/>
                  <a:gd name="T22" fmla="*/ 275 w 275"/>
                  <a:gd name="T23" fmla="*/ 267 h 450"/>
                  <a:gd name="T24" fmla="*/ 262 w 275"/>
                  <a:gd name="T25" fmla="*/ 267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5" h="450">
                    <a:moveTo>
                      <a:pt x="262" y="267"/>
                    </a:moveTo>
                    <a:cubicBezTo>
                      <a:pt x="262" y="294"/>
                      <a:pt x="262" y="294"/>
                      <a:pt x="262" y="294"/>
                    </a:cubicBezTo>
                    <a:cubicBezTo>
                      <a:pt x="26" y="431"/>
                      <a:pt x="26" y="431"/>
                      <a:pt x="26" y="431"/>
                    </a:cubicBezTo>
                    <a:cubicBezTo>
                      <a:pt x="17" y="400"/>
                      <a:pt x="13" y="369"/>
                      <a:pt x="13" y="337"/>
                    </a:cubicBezTo>
                    <a:cubicBezTo>
                      <a:pt x="13" y="185"/>
                      <a:pt x="117" y="53"/>
                      <a:pt x="262" y="16"/>
                    </a:cubicBezTo>
                    <a:cubicBezTo>
                      <a:pt x="262" y="38"/>
                      <a:pt x="262" y="38"/>
                      <a:pt x="262" y="38"/>
                    </a:cubicBezTo>
                    <a:cubicBezTo>
                      <a:pt x="275" y="38"/>
                      <a:pt x="275" y="38"/>
                      <a:pt x="275" y="38"/>
                    </a:cubicBezTo>
                    <a:cubicBezTo>
                      <a:pt x="275" y="0"/>
                      <a:pt x="275" y="0"/>
                      <a:pt x="275" y="0"/>
                    </a:cubicBezTo>
                    <a:cubicBezTo>
                      <a:pt x="118" y="31"/>
                      <a:pt x="0" y="170"/>
                      <a:pt x="0" y="337"/>
                    </a:cubicBezTo>
                    <a:cubicBezTo>
                      <a:pt x="0" y="377"/>
                      <a:pt x="6" y="415"/>
                      <a:pt x="19" y="450"/>
                    </a:cubicBezTo>
                    <a:cubicBezTo>
                      <a:pt x="275" y="302"/>
                      <a:pt x="275" y="302"/>
                      <a:pt x="275" y="302"/>
                    </a:cubicBezTo>
                    <a:cubicBezTo>
                      <a:pt x="275" y="267"/>
                      <a:pt x="275" y="267"/>
                      <a:pt x="275" y="267"/>
                    </a:cubicBezTo>
                    <a:lnTo>
                      <a:pt x="262" y="267"/>
                    </a:lnTo>
                    <a:close/>
                  </a:path>
                </a:pathLst>
              </a:custGeom>
              <a:solidFill>
                <a:srgbClr val="41AA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rgbClr val="ADBECB"/>
                  </a:solidFill>
                </a:endParaRPr>
              </a:p>
            </p:txBody>
          </p:sp>
        </p:grpSp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6FA543CB-C3D7-44F2-B7BD-4E94DEA827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69662" y="4922607"/>
            <a:ext cx="973232" cy="1020035"/>
            <a:chOff x="3207" y="1303"/>
            <a:chExt cx="590" cy="489"/>
          </a:xfrm>
          <a:solidFill>
            <a:srgbClr val="005F87"/>
          </a:solidFill>
        </p:grpSpPr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41616291-98E0-4799-A339-E36732BADA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7" y="1303"/>
              <a:ext cx="590" cy="420"/>
            </a:xfrm>
            <a:custGeom>
              <a:avLst/>
              <a:gdLst>
                <a:gd name="T0" fmla="*/ 161 w 590"/>
                <a:gd name="T1" fmla="*/ 420 h 420"/>
                <a:gd name="T2" fmla="*/ 0 w 590"/>
                <a:gd name="T3" fmla="*/ 420 h 420"/>
                <a:gd name="T4" fmla="*/ 0 w 590"/>
                <a:gd name="T5" fmla="*/ 352 h 420"/>
                <a:gd name="T6" fmla="*/ 132 w 590"/>
                <a:gd name="T7" fmla="*/ 352 h 420"/>
                <a:gd name="T8" fmla="*/ 413 w 590"/>
                <a:gd name="T9" fmla="*/ 71 h 420"/>
                <a:gd name="T10" fmla="*/ 488 w 590"/>
                <a:gd name="T11" fmla="*/ 71 h 420"/>
                <a:gd name="T12" fmla="*/ 453 w 590"/>
                <a:gd name="T13" fmla="*/ 32 h 420"/>
                <a:gd name="T14" fmla="*/ 485 w 590"/>
                <a:gd name="T15" fmla="*/ 0 h 420"/>
                <a:gd name="T16" fmla="*/ 590 w 590"/>
                <a:gd name="T17" fmla="*/ 106 h 420"/>
                <a:gd name="T18" fmla="*/ 485 w 590"/>
                <a:gd name="T19" fmla="*/ 211 h 420"/>
                <a:gd name="T20" fmla="*/ 453 w 590"/>
                <a:gd name="T21" fmla="*/ 180 h 420"/>
                <a:gd name="T22" fmla="*/ 488 w 590"/>
                <a:gd name="T23" fmla="*/ 140 h 420"/>
                <a:gd name="T24" fmla="*/ 441 w 590"/>
                <a:gd name="T25" fmla="*/ 140 h 420"/>
                <a:gd name="T26" fmla="*/ 161 w 590"/>
                <a:gd name="T27" fmla="*/ 420 h 420"/>
                <a:gd name="T28" fmla="*/ 12 w 590"/>
                <a:gd name="T29" fmla="*/ 408 h 420"/>
                <a:gd name="T30" fmla="*/ 156 w 590"/>
                <a:gd name="T31" fmla="*/ 408 h 420"/>
                <a:gd name="T32" fmla="*/ 437 w 590"/>
                <a:gd name="T33" fmla="*/ 128 h 420"/>
                <a:gd name="T34" fmla="*/ 514 w 590"/>
                <a:gd name="T35" fmla="*/ 128 h 420"/>
                <a:gd name="T36" fmla="*/ 469 w 590"/>
                <a:gd name="T37" fmla="*/ 179 h 420"/>
                <a:gd name="T38" fmla="*/ 485 w 590"/>
                <a:gd name="T39" fmla="*/ 194 h 420"/>
                <a:gd name="T40" fmla="*/ 573 w 590"/>
                <a:gd name="T41" fmla="*/ 106 h 420"/>
                <a:gd name="T42" fmla="*/ 485 w 590"/>
                <a:gd name="T43" fmla="*/ 17 h 420"/>
                <a:gd name="T44" fmla="*/ 469 w 590"/>
                <a:gd name="T45" fmla="*/ 32 h 420"/>
                <a:gd name="T46" fmla="*/ 514 w 590"/>
                <a:gd name="T47" fmla="*/ 83 h 420"/>
                <a:gd name="T48" fmla="*/ 418 w 590"/>
                <a:gd name="T49" fmla="*/ 83 h 420"/>
                <a:gd name="T50" fmla="*/ 137 w 590"/>
                <a:gd name="T51" fmla="*/ 364 h 420"/>
                <a:gd name="T52" fmla="*/ 12 w 590"/>
                <a:gd name="T53" fmla="*/ 364 h 420"/>
                <a:gd name="T54" fmla="*/ 12 w 590"/>
                <a:gd name="T55" fmla="*/ 408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90" h="420">
                  <a:moveTo>
                    <a:pt x="161" y="420"/>
                  </a:moveTo>
                  <a:lnTo>
                    <a:pt x="0" y="420"/>
                  </a:lnTo>
                  <a:lnTo>
                    <a:pt x="0" y="352"/>
                  </a:lnTo>
                  <a:lnTo>
                    <a:pt x="132" y="352"/>
                  </a:lnTo>
                  <a:lnTo>
                    <a:pt x="413" y="71"/>
                  </a:lnTo>
                  <a:lnTo>
                    <a:pt x="488" y="71"/>
                  </a:lnTo>
                  <a:lnTo>
                    <a:pt x="453" y="32"/>
                  </a:lnTo>
                  <a:lnTo>
                    <a:pt x="485" y="0"/>
                  </a:lnTo>
                  <a:lnTo>
                    <a:pt x="590" y="106"/>
                  </a:lnTo>
                  <a:lnTo>
                    <a:pt x="485" y="211"/>
                  </a:lnTo>
                  <a:lnTo>
                    <a:pt x="453" y="180"/>
                  </a:lnTo>
                  <a:lnTo>
                    <a:pt x="488" y="140"/>
                  </a:lnTo>
                  <a:lnTo>
                    <a:pt x="441" y="140"/>
                  </a:lnTo>
                  <a:lnTo>
                    <a:pt x="161" y="420"/>
                  </a:lnTo>
                  <a:close/>
                  <a:moveTo>
                    <a:pt x="12" y="408"/>
                  </a:moveTo>
                  <a:lnTo>
                    <a:pt x="156" y="408"/>
                  </a:lnTo>
                  <a:lnTo>
                    <a:pt x="437" y="128"/>
                  </a:lnTo>
                  <a:lnTo>
                    <a:pt x="514" y="128"/>
                  </a:lnTo>
                  <a:lnTo>
                    <a:pt x="469" y="179"/>
                  </a:lnTo>
                  <a:lnTo>
                    <a:pt x="485" y="194"/>
                  </a:lnTo>
                  <a:lnTo>
                    <a:pt x="573" y="106"/>
                  </a:lnTo>
                  <a:lnTo>
                    <a:pt x="485" y="17"/>
                  </a:lnTo>
                  <a:lnTo>
                    <a:pt x="469" y="32"/>
                  </a:lnTo>
                  <a:lnTo>
                    <a:pt x="514" y="83"/>
                  </a:lnTo>
                  <a:lnTo>
                    <a:pt x="418" y="83"/>
                  </a:lnTo>
                  <a:lnTo>
                    <a:pt x="137" y="364"/>
                  </a:lnTo>
                  <a:lnTo>
                    <a:pt x="12" y="364"/>
                  </a:lnTo>
                  <a:lnTo>
                    <a:pt x="12" y="4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6E42C80A-E919-4293-99A2-A93363F96DEA}"/>
                </a:ext>
              </a:extLst>
            </p:cNvPr>
            <p:cNvSpPr/>
            <p:nvPr/>
          </p:nvSpPr>
          <p:spPr bwMode="auto">
            <a:xfrm>
              <a:off x="3209" y="1377"/>
              <a:ext cx="268" cy="155"/>
            </a:xfrm>
            <a:custGeom>
              <a:avLst/>
              <a:gdLst>
                <a:gd name="T0" fmla="*/ 222 w 268"/>
                <a:gd name="T1" fmla="*/ 155 h 155"/>
                <a:gd name="T2" fmla="*/ 131 w 268"/>
                <a:gd name="T3" fmla="*/ 64 h 155"/>
                <a:gd name="T4" fmla="*/ 0 w 268"/>
                <a:gd name="T5" fmla="*/ 64 h 155"/>
                <a:gd name="T6" fmla="*/ 0 w 268"/>
                <a:gd name="T7" fmla="*/ 0 h 155"/>
                <a:gd name="T8" fmla="*/ 157 w 268"/>
                <a:gd name="T9" fmla="*/ 0 h 155"/>
                <a:gd name="T10" fmla="*/ 268 w 268"/>
                <a:gd name="T11" fmla="*/ 109 h 155"/>
                <a:gd name="T12" fmla="*/ 262 w 268"/>
                <a:gd name="T13" fmla="*/ 115 h 155"/>
                <a:gd name="T14" fmla="*/ 154 w 268"/>
                <a:gd name="T15" fmla="*/ 8 h 155"/>
                <a:gd name="T16" fmla="*/ 8 w 268"/>
                <a:gd name="T17" fmla="*/ 8 h 155"/>
                <a:gd name="T18" fmla="*/ 8 w 268"/>
                <a:gd name="T19" fmla="*/ 56 h 155"/>
                <a:gd name="T20" fmla="*/ 134 w 268"/>
                <a:gd name="T21" fmla="*/ 56 h 155"/>
                <a:gd name="T22" fmla="*/ 228 w 268"/>
                <a:gd name="T23" fmla="*/ 149 h 155"/>
                <a:gd name="T24" fmla="*/ 222 w 268"/>
                <a:gd name="T2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155">
                  <a:moveTo>
                    <a:pt x="222" y="155"/>
                  </a:moveTo>
                  <a:lnTo>
                    <a:pt x="131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268" y="109"/>
                  </a:lnTo>
                  <a:lnTo>
                    <a:pt x="262" y="115"/>
                  </a:lnTo>
                  <a:lnTo>
                    <a:pt x="154" y="8"/>
                  </a:lnTo>
                  <a:lnTo>
                    <a:pt x="8" y="8"/>
                  </a:lnTo>
                  <a:lnTo>
                    <a:pt x="8" y="56"/>
                  </a:lnTo>
                  <a:lnTo>
                    <a:pt x="134" y="56"/>
                  </a:lnTo>
                  <a:lnTo>
                    <a:pt x="228" y="149"/>
                  </a:lnTo>
                  <a:lnTo>
                    <a:pt x="222" y="155"/>
                  </a:lnTo>
                  <a:close/>
                </a:path>
              </a:pathLst>
            </a:custGeom>
            <a:solidFill>
              <a:srgbClr val="41A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25" name="Freeform 31">
              <a:extLst>
                <a:ext uri="{FF2B5EF4-FFF2-40B4-BE49-F238E27FC236}">
                  <a16:creationId xmlns:a16="http://schemas.microsoft.com/office/drawing/2014/main" id="{4F8976BC-4FDD-49EB-A81A-285E2AA0AAFE}"/>
                </a:ext>
              </a:extLst>
            </p:cNvPr>
            <p:cNvSpPr/>
            <p:nvPr/>
          </p:nvSpPr>
          <p:spPr bwMode="auto">
            <a:xfrm>
              <a:off x="3511" y="1566"/>
              <a:ext cx="283" cy="226"/>
            </a:xfrm>
            <a:custGeom>
              <a:avLst/>
              <a:gdLst>
                <a:gd name="T0" fmla="*/ 181 w 283"/>
                <a:gd name="T1" fmla="*/ 226 h 226"/>
                <a:gd name="T2" fmla="*/ 152 w 283"/>
                <a:gd name="T3" fmla="*/ 197 h 226"/>
                <a:gd name="T4" fmla="*/ 189 w 283"/>
                <a:gd name="T5" fmla="*/ 155 h 226"/>
                <a:gd name="T6" fmla="*/ 110 w 283"/>
                <a:gd name="T7" fmla="*/ 155 h 226"/>
                <a:gd name="T8" fmla="*/ 0 w 283"/>
                <a:gd name="T9" fmla="*/ 45 h 226"/>
                <a:gd name="T10" fmla="*/ 6 w 283"/>
                <a:gd name="T11" fmla="*/ 40 h 226"/>
                <a:gd name="T12" fmla="*/ 113 w 283"/>
                <a:gd name="T13" fmla="*/ 147 h 226"/>
                <a:gd name="T14" fmla="*/ 206 w 283"/>
                <a:gd name="T15" fmla="*/ 147 h 226"/>
                <a:gd name="T16" fmla="*/ 163 w 283"/>
                <a:gd name="T17" fmla="*/ 197 h 226"/>
                <a:gd name="T18" fmla="*/ 181 w 283"/>
                <a:gd name="T19" fmla="*/ 214 h 226"/>
                <a:gd name="T20" fmla="*/ 272 w 283"/>
                <a:gd name="T21" fmla="*/ 123 h 226"/>
                <a:gd name="T22" fmla="*/ 181 w 283"/>
                <a:gd name="T23" fmla="*/ 32 h 226"/>
                <a:gd name="T24" fmla="*/ 163 w 283"/>
                <a:gd name="T25" fmla="*/ 49 h 226"/>
                <a:gd name="T26" fmla="*/ 206 w 283"/>
                <a:gd name="T27" fmla="*/ 99 h 226"/>
                <a:gd name="T28" fmla="*/ 133 w 283"/>
                <a:gd name="T29" fmla="*/ 99 h 226"/>
                <a:gd name="T30" fmla="*/ 40 w 283"/>
                <a:gd name="T31" fmla="*/ 6 h 226"/>
                <a:gd name="T32" fmla="*/ 45 w 283"/>
                <a:gd name="T33" fmla="*/ 0 h 226"/>
                <a:gd name="T34" fmla="*/ 136 w 283"/>
                <a:gd name="T35" fmla="*/ 91 h 226"/>
                <a:gd name="T36" fmla="*/ 189 w 283"/>
                <a:gd name="T37" fmla="*/ 91 h 226"/>
                <a:gd name="T38" fmla="*/ 152 w 283"/>
                <a:gd name="T39" fmla="*/ 49 h 226"/>
                <a:gd name="T40" fmla="*/ 181 w 283"/>
                <a:gd name="T41" fmla="*/ 21 h 226"/>
                <a:gd name="T42" fmla="*/ 283 w 283"/>
                <a:gd name="T43" fmla="*/ 123 h 226"/>
                <a:gd name="T44" fmla="*/ 181 w 283"/>
                <a:gd name="T4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3" h="226">
                  <a:moveTo>
                    <a:pt x="181" y="226"/>
                  </a:moveTo>
                  <a:lnTo>
                    <a:pt x="152" y="197"/>
                  </a:lnTo>
                  <a:lnTo>
                    <a:pt x="189" y="155"/>
                  </a:lnTo>
                  <a:lnTo>
                    <a:pt x="110" y="155"/>
                  </a:lnTo>
                  <a:lnTo>
                    <a:pt x="0" y="45"/>
                  </a:lnTo>
                  <a:lnTo>
                    <a:pt x="6" y="40"/>
                  </a:lnTo>
                  <a:lnTo>
                    <a:pt x="113" y="147"/>
                  </a:lnTo>
                  <a:lnTo>
                    <a:pt x="206" y="147"/>
                  </a:lnTo>
                  <a:lnTo>
                    <a:pt x="163" y="197"/>
                  </a:lnTo>
                  <a:lnTo>
                    <a:pt x="181" y="214"/>
                  </a:lnTo>
                  <a:lnTo>
                    <a:pt x="272" y="123"/>
                  </a:lnTo>
                  <a:lnTo>
                    <a:pt x="181" y="32"/>
                  </a:lnTo>
                  <a:lnTo>
                    <a:pt x="163" y="49"/>
                  </a:lnTo>
                  <a:lnTo>
                    <a:pt x="206" y="99"/>
                  </a:lnTo>
                  <a:lnTo>
                    <a:pt x="133" y="99"/>
                  </a:lnTo>
                  <a:lnTo>
                    <a:pt x="40" y="6"/>
                  </a:lnTo>
                  <a:lnTo>
                    <a:pt x="45" y="0"/>
                  </a:lnTo>
                  <a:lnTo>
                    <a:pt x="136" y="91"/>
                  </a:lnTo>
                  <a:lnTo>
                    <a:pt x="189" y="91"/>
                  </a:lnTo>
                  <a:lnTo>
                    <a:pt x="152" y="49"/>
                  </a:lnTo>
                  <a:lnTo>
                    <a:pt x="181" y="21"/>
                  </a:lnTo>
                  <a:lnTo>
                    <a:pt x="283" y="123"/>
                  </a:lnTo>
                  <a:lnTo>
                    <a:pt x="181" y="226"/>
                  </a:lnTo>
                  <a:close/>
                </a:path>
              </a:pathLst>
            </a:custGeom>
            <a:solidFill>
              <a:srgbClr val="41A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</p:grpSp>
      <p:grpSp>
        <p:nvGrpSpPr>
          <p:cNvPr id="26" name="Group 34">
            <a:extLst>
              <a:ext uri="{FF2B5EF4-FFF2-40B4-BE49-F238E27FC236}">
                <a16:creationId xmlns:a16="http://schemas.microsoft.com/office/drawing/2014/main" id="{1376F932-7DA0-42D9-B738-09995EE7F4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84514" y="5014587"/>
            <a:ext cx="883920" cy="992025"/>
            <a:chOff x="4953" y="1205"/>
            <a:chExt cx="522" cy="683"/>
          </a:xfrm>
          <a:solidFill>
            <a:srgbClr val="005F87"/>
          </a:solidFill>
        </p:grpSpPr>
        <p:sp>
          <p:nvSpPr>
            <p:cNvPr id="27" name="Freeform 35">
              <a:extLst>
                <a:ext uri="{FF2B5EF4-FFF2-40B4-BE49-F238E27FC236}">
                  <a16:creationId xmlns:a16="http://schemas.microsoft.com/office/drawing/2014/main" id="{9C820779-9918-440C-B246-E574635276A1}"/>
                </a:ext>
              </a:extLst>
            </p:cNvPr>
            <p:cNvSpPr/>
            <p:nvPr/>
          </p:nvSpPr>
          <p:spPr bwMode="auto">
            <a:xfrm>
              <a:off x="5098" y="1714"/>
              <a:ext cx="232" cy="174"/>
            </a:xfrm>
            <a:custGeom>
              <a:avLst/>
              <a:gdLst>
                <a:gd name="T0" fmla="*/ 232 w 232"/>
                <a:gd name="T1" fmla="*/ 174 h 174"/>
                <a:gd name="T2" fmla="*/ 116 w 232"/>
                <a:gd name="T3" fmla="*/ 57 h 174"/>
                <a:gd name="T4" fmla="*/ 0 w 232"/>
                <a:gd name="T5" fmla="*/ 174 h 174"/>
                <a:gd name="T6" fmla="*/ 0 w 232"/>
                <a:gd name="T7" fmla="*/ 0 h 174"/>
                <a:gd name="T8" fmla="*/ 11 w 232"/>
                <a:gd name="T9" fmla="*/ 0 h 174"/>
                <a:gd name="T10" fmla="*/ 11 w 232"/>
                <a:gd name="T11" fmla="*/ 148 h 174"/>
                <a:gd name="T12" fmla="*/ 116 w 232"/>
                <a:gd name="T13" fmla="*/ 43 h 174"/>
                <a:gd name="T14" fmla="*/ 221 w 232"/>
                <a:gd name="T15" fmla="*/ 148 h 174"/>
                <a:gd name="T16" fmla="*/ 221 w 232"/>
                <a:gd name="T17" fmla="*/ 0 h 174"/>
                <a:gd name="T18" fmla="*/ 232 w 232"/>
                <a:gd name="T19" fmla="*/ 0 h 174"/>
                <a:gd name="T20" fmla="*/ 232 w 232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" h="174">
                  <a:moveTo>
                    <a:pt x="232" y="174"/>
                  </a:moveTo>
                  <a:lnTo>
                    <a:pt x="116" y="57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148"/>
                  </a:lnTo>
                  <a:lnTo>
                    <a:pt x="116" y="43"/>
                  </a:lnTo>
                  <a:lnTo>
                    <a:pt x="221" y="148"/>
                  </a:lnTo>
                  <a:lnTo>
                    <a:pt x="221" y="0"/>
                  </a:lnTo>
                  <a:lnTo>
                    <a:pt x="232" y="0"/>
                  </a:lnTo>
                  <a:lnTo>
                    <a:pt x="232" y="174"/>
                  </a:lnTo>
                  <a:close/>
                </a:path>
              </a:pathLst>
            </a:custGeom>
            <a:solidFill>
              <a:srgbClr val="41A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28" name="Freeform 36">
              <a:extLst>
                <a:ext uri="{FF2B5EF4-FFF2-40B4-BE49-F238E27FC236}">
                  <a16:creationId xmlns:a16="http://schemas.microsoft.com/office/drawing/2014/main" id="{C1DFFA4D-1F4B-49F1-BB69-981AD6F34FEE}"/>
                </a:ext>
              </a:extLst>
            </p:cNvPr>
            <p:cNvSpPr/>
            <p:nvPr/>
          </p:nvSpPr>
          <p:spPr bwMode="auto">
            <a:xfrm>
              <a:off x="5009" y="1260"/>
              <a:ext cx="410" cy="409"/>
            </a:xfrm>
            <a:custGeom>
              <a:avLst/>
              <a:gdLst>
                <a:gd name="T0" fmla="*/ 241 w 482"/>
                <a:gd name="T1" fmla="*/ 481 h 481"/>
                <a:gd name="T2" fmla="*/ 0 w 482"/>
                <a:gd name="T3" fmla="*/ 240 h 481"/>
                <a:gd name="T4" fmla="*/ 53 w 482"/>
                <a:gd name="T5" fmla="*/ 90 h 481"/>
                <a:gd name="T6" fmla="*/ 63 w 482"/>
                <a:gd name="T7" fmla="*/ 98 h 481"/>
                <a:gd name="T8" fmla="*/ 12 w 482"/>
                <a:gd name="T9" fmla="*/ 240 h 481"/>
                <a:gd name="T10" fmla="*/ 241 w 482"/>
                <a:gd name="T11" fmla="*/ 469 h 481"/>
                <a:gd name="T12" fmla="*/ 470 w 482"/>
                <a:gd name="T13" fmla="*/ 240 h 481"/>
                <a:gd name="T14" fmla="*/ 241 w 482"/>
                <a:gd name="T15" fmla="*/ 12 h 481"/>
                <a:gd name="T16" fmla="*/ 164 w 482"/>
                <a:gd name="T17" fmla="*/ 25 h 481"/>
                <a:gd name="T18" fmla="*/ 160 w 482"/>
                <a:gd name="T19" fmla="*/ 14 h 481"/>
                <a:gd name="T20" fmla="*/ 241 w 482"/>
                <a:gd name="T21" fmla="*/ 0 h 481"/>
                <a:gd name="T22" fmla="*/ 482 w 482"/>
                <a:gd name="T23" fmla="*/ 240 h 481"/>
                <a:gd name="T24" fmla="*/ 241 w 482"/>
                <a:gd name="T2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2" h="481">
                  <a:moveTo>
                    <a:pt x="241" y="481"/>
                  </a:moveTo>
                  <a:cubicBezTo>
                    <a:pt x="108" y="481"/>
                    <a:pt x="0" y="373"/>
                    <a:pt x="0" y="240"/>
                  </a:cubicBezTo>
                  <a:cubicBezTo>
                    <a:pt x="0" y="186"/>
                    <a:pt x="19" y="132"/>
                    <a:pt x="53" y="90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30" y="139"/>
                    <a:pt x="12" y="188"/>
                    <a:pt x="12" y="240"/>
                  </a:cubicBezTo>
                  <a:cubicBezTo>
                    <a:pt x="12" y="366"/>
                    <a:pt x="115" y="469"/>
                    <a:pt x="241" y="469"/>
                  </a:cubicBezTo>
                  <a:cubicBezTo>
                    <a:pt x="367" y="469"/>
                    <a:pt x="470" y="366"/>
                    <a:pt x="470" y="240"/>
                  </a:cubicBezTo>
                  <a:cubicBezTo>
                    <a:pt x="470" y="114"/>
                    <a:pt x="367" y="12"/>
                    <a:pt x="241" y="12"/>
                  </a:cubicBezTo>
                  <a:cubicBezTo>
                    <a:pt x="215" y="12"/>
                    <a:pt x="189" y="16"/>
                    <a:pt x="164" y="25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86" y="4"/>
                    <a:pt x="213" y="0"/>
                    <a:pt x="241" y="0"/>
                  </a:cubicBezTo>
                  <a:cubicBezTo>
                    <a:pt x="374" y="0"/>
                    <a:pt x="482" y="108"/>
                    <a:pt x="482" y="240"/>
                  </a:cubicBezTo>
                  <a:cubicBezTo>
                    <a:pt x="482" y="373"/>
                    <a:pt x="374" y="481"/>
                    <a:pt x="241" y="481"/>
                  </a:cubicBezTo>
                  <a:close/>
                </a:path>
              </a:pathLst>
            </a:custGeom>
            <a:solidFill>
              <a:srgbClr val="41A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29" name="Freeform 37">
              <a:extLst>
                <a:ext uri="{FF2B5EF4-FFF2-40B4-BE49-F238E27FC236}">
                  <a16:creationId xmlns:a16="http://schemas.microsoft.com/office/drawing/2014/main" id="{181DE87E-818B-4064-977D-193547D724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9" y="1364"/>
              <a:ext cx="129" cy="122"/>
            </a:xfrm>
            <a:custGeom>
              <a:avLst/>
              <a:gdLst>
                <a:gd name="T0" fmla="*/ 76 w 151"/>
                <a:gd name="T1" fmla="*/ 12 h 143"/>
                <a:gd name="T2" fmla="*/ 91 w 151"/>
                <a:gd name="T3" fmla="*/ 57 h 143"/>
                <a:gd name="T4" fmla="*/ 138 w 151"/>
                <a:gd name="T5" fmla="*/ 57 h 143"/>
                <a:gd name="T6" fmla="*/ 100 w 151"/>
                <a:gd name="T7" fmla="*/ 85 h 143"/>
                <a:gd name="T8" fmla="*/ 114 w 151"/>
                <a:gd name="T9" fmla="*/ 130 h 143"/>
                <a:gd name="T10" fmla="*/ 76 w 151"/>
                <a:gd name="T11" fmla="*/ 102 h 143"/>
                <a:gd name="T12" fmla="*/ 38 w 151"/>
                <a:gd name="T13" fmla="*/ 130 h 143"/>
                <a:gd name="T14" fmla="*/ 52 w 151"/>
                <a:gd name="T15" fmla="*/ 85 h 143"/>
                <a:gd name="T16" fmla="*/ 14 w 151"/>
                <a:gd name="T17" fmla="*/ 57 h 143"/>
                <a:gd name="T18" fmla="*/ 61 w 151"/>
                <a:gd name="T19" fmla="*/ 57 h 143"/>
                <a:gd name="T20" fmla="*/ 76 w 151"/>
                <a:gd name="T21" fmla="*/ 12 h 143"/>
                <a:gd name="T22" fmla="*/ 76 w 151"/>
                <a:gd name="T23" fmla="*/ 0 h 143"/>
                <a:gd name="T24" fmla="*/ 64 w 151"/>
                <a:gd name="T25" fmla="*/ 9 h 143"/>
                <a:gd name="T26" fmla="*/ 52 w 151"/>
                <a:gd name="T27" fmla="*/ 45 h 143"/>
                <a:gd name="T28" fmla="*/ 14 w 151"/>
                <a:gd name="T29" fmla="*/ 45 h 143"/>
                <a:gd name="T30" fmla="*/ 2 w 151"/>
                <a:gd name="T31" fmla="*/ 54 h 143"/>
                <a:gd name="T32" fmla="*/ 7 w 151"/>
                <a:gd name="T33" fmla="*/ 67 h 143"/>
                <a:gd name="T34" fmla="*/ 38 w 151"/>
                <a:gd name="T35" fmla="*/ 90 h 143"/>
                <a:gd name="T36" fmla="*/ 26 w 151"/>
                <a:gd name="T37" fmla="*/ 126 h 143"/>
                <a:gd name="T38" fmla="*/ 30 w 151"/>
                <a:gd name="T39" fmla="*/ 140 h 143"/>
                <a:gd name="T40" fmla="*/ 38 w 151"/>
                <a:gd name="T41" fmla="*/ 143 h 143"/>
                <a:gd name="T42" fmla="*/ 45 w 151"/>
                <a:gd name="T43" fmla="*/ 140 h 143"/>
                <a:gd name="T44" fmla="*/ 76 w 151"/>
                <a:gd name="T45" fmla="*/ 118 h 143"/>
                <a:gd name="T46" fmla="*/ 107 w 151"/>
                <a:gd name="T47" fmla="*/ 140 h 143"/>
                <a:gd name="T48" fmla="*/ 114 w 151"/>
                <a:gd name="T49" fmla="*/ 143 h 143"/>
                <a:gd name="T50" fmla="*/ 122 w 151"/>
                <a:gd name="T51" fmla="*/ 140 h 143"/>
                <a:gd name="T52" fmla="*/ 126 w 151"/>
                <a:gd name="T53" fmla="*/ 126 h 143"/>
                <a:gd name="T54" fmla="*/ 114 w 151"/>
                <a:gd name="T55" fmla="*/ 90 h 143"/>
                <a:gd name="T56" fmla="*/ 145 w 151"/>
                <a:gd name="T57" fmla="*/ 67 h 143"/>
                <a:gd name="T58" fmla="*/ 150 w 151"/>
                <a:gd name="T59" fmla="*/ 54 h 143"/>
                <a:gd name="T60" fmla="*/ 138 w 151"/>
                <a:gd name="T61" fmla="*/ 45 h 143"/>
                <a:gd name="T62" fmla="*/ 100 w 151"/>
                <a:gd name="T63" fmla="*/ 45 h 143"/>
                <a:gd name="T64" fmla="*/ 88 w 151"/>
                <a:gd name="T65" fmla="*/ 9 h 143"/>
                <a:gd name="T66" fmla="*/ 76 w 151"/>
                <a:gd name="T6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1" h="143">
                  <a:moveTo>
                    <a:pt x="76" y="12"/>
                  </a:moveTo>
                  <a:cubicBezTo>
                    <a:pt x="91" y="57"/>
                    <a:pt x="91" y="57"/>
                    <a:pt x="91" y="57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76" y="12"/>
                    <a:pt x="76" y="12"/>
                    <a:pt x="76" y="12"/>
                  </a:cubicBezTo>
                  <a:moveTo>
                    <a:pt x="76" y="0"/>
                  </a:moveTo>
                  <a:cubicBezTo>
                    <a:pt x="70" y="0"/>
                    <a:pt x="66" y="3"/>
                    <a:pt x="64" y="9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8" y="45"/>
                    <a:pt x="4" y="48"/>
                    <a:pt x="2" y="54"/>
                  </a:cubicBezTo>
                  <a:cubicBezTo>
                    <a:pt x="0" y="59"/>
                    <a:pt x="2" y="64"/>
                    <a:pt x="7" y="67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6" y="126"/>
                    <a:pt x="26" y="126"/>
                    <a:pt x="26" y="126"/>
                  </a:cubicBezTo>
                  <a:cubicBezTo>
                    <a:pt x="24" y="132"/>
                    <a:pt x="26" y="137"/>
                    <a:pt x="30" y="140"/>
                  </a:cubicBezTo>
                  <a:cubicBezTo>
                    <a:pt x="32" y="142"/>
                    <a:pt x="35" y="143"/>
                    <a:pt x="38" y="143"/>
                  </a:cubicBezTo>
                  <a:cubicBezTo>
                    <a:pt x="40" y="143"/>
                    <a:pt x="43" y="142"/>
                    <a:pt x="45" y="140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9" y="142"/>
                    <a:pt x="112" y="143"/>
                    <a:pt x="114" y="143"/>
                  </a:cubicBezTo>
                  <a:cubicBezTo>
                    <a:pt x="117" y="143"/>
                    <a:pt x="119" y="142"/>
                    <a:pt x="122" y="140"/>
                  </a:cubicBezTo>
                  <a:cubicBezTo>
                    <a:pt x="126" y="137"/>
                    <a:pt x="128" y="132"/>
                    <a:pt x="126" y="126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45" y="67"/>
                    <a:pt x="145" y="67"/>
                    <a:pt x="145" y="67"/>
                  </a:cubicBezTo>
                  <a:cubicBezTo>
                    <a:pt x="150" y="64"/>
                    <a:pt x="151" y="59"/>
                    <a:pt x="150" y="54"/>
                  </a:cubicBezTo>
                  <a:cubicBezTo>
                    <a:pt x="148" y="48"/>
                    <a:pt x="143" y="45"/>
                    <a:pt x="138" y="45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6" y="3"/>
                    <a:pt x="81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30" name="Freeform 38">
              <a:extLst>
                <a:ext uri="{FF2B5EF4-FFF2-40B4-BE49-F238E27FC236}">
                  <a16:creationId xmlns:a16="http://schemas.microsoft.com/office/drawing/2014/main" id="{7D060F2E-5D68-41E7-8B9A-851EB54747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0" y="1364"/>
              <a:ext cx="129" cy="122"/>
            </a:xfrm>
            <a:custGeom>
              <a:avLst/>
              <a:gdLst>
                <a:gd name="T0" fmla="*/ 75 w 151"/>
                <a:gd name="T1" fmla="*/ 12 h 143"/>
                <a:gd name="T2" fmla="*/ 90 w 151"/>
                <a:gd name="T3" fmla="*/ 57 h 143"/>
                <a:gd name="T4" fmla="*/ 137 w 151"/>
                <a:gd name="T5" fmla="*/ 57 h 143"/>
                <a:gd name="T6" fmla="*/ 99 w 151"/>
                <a:gd name="T7" fmla="*/ 85 h 143"/>
                <a:gd name="T8" fmla="*/ 113 w 151"/>
                <a:gd name="T9" fmla="*/ 130 h 143"/>
                <a:gd name="T10" fmla="*/ 75 w 151"/>
                <a:gd name="T11" fmla="*/ 102 h 143"/>
                <a:gd name="T12" fmla="*/ 37 w 151"/>
                <a:gd name="T13" fmla="*/ 130 h 143"/>
                <a:gd name="T14" fmla="*/ 51 w 151"/>
                <a:gd name="T15" fmla="*/ 85 h 143"/>
                <a:gd name="T16" fmla="*/ 13 w 151"/>
                <a:gd name="T17" fmla="*/ 57 h 143"/>
                <a:gd name="T18" fmla="*/ 60 w 151"/>
                <a:gd name="T19" fmla="*/ 57 h 143"/>
                <a:gd name="T20" fmla="*/ 75 w 151"/>
                <a:gd name="T21" fmla="*/ 12 h 143"/>
                <a:gd name="T22" fmla="*/ 75 w 151"/>
                <a:gd name="T23" fmla="*/ 0 h 143"/>
                <a:gd name="T24" fmla="*/ 63 w 151"/>
                <a:gd name="T25" fmla="*/ 9 h 143"/>
                <a:gd name="T26" fmla="*/ 51 w 151"/>
                <a:gd name="T27" fmla="*/ 45 h 143"/>
                <a:gd name="T28" fmla="*/ 13 w 151"/>
                <a:gd name="T29" fmla="*/ 45 h 143"/>
                <a:gd name="T30" fmla="*/ 1 w 151"/>
                <a:gd name="T31" fmla="*/ 54 h 143"/>
                <a:gd name="T32" fmla="*/ 6 w 151"/>
                <a:gd name="T33" fmla="*/ 67 h 143"/>
                <a:gd name="T34" fmla="*/ 37 w 151"/>
                <a:gd name="T35" fmla="*/ 90 h 143"/>
                <a:gd name="T36" fmla="*/ 25 w 151"/>
                <a:gd name="T37" fmla="*/ 126 h 143"/>
                <a:gd name="T38" fmla="*/ 29 w 151"/>
                <a:gd name="T39" fmla="*/ 140 h 143"/>
                <a:gd name="T40" fmla="*/ 37 w 151"/>
                <a:gd name="T41" fmla="*/ 143 h 143"/>
                <a:gd name="T42" fmla="*/ 44 w 151"/>
                <a:gd name="T43" fmla="*/ 140 h 143"/>
                <a:gd name="T44" fmla="*/ 75 w 151"/>
                <a:gd name="T45" fmla="*/ 118 h 143"/>
                <a:gd name="T46" fmla="*/ 106 w 151"/>
                <a:gd name="T47" fmla="*/ 140 h 143"/>
                <a:gd name="T48" fmla="*/ 113 w 151"/>
                <a:gd name="T49" fmla="*/ 143 h 143"/>
                <a:gd name="T50" fmla="*/ 121 w 151"/>
                <a:gd name="T51" fmla="*/ 140 h 143"/>
                <a:gd name="T52" fmla="*/ 125 w 151"/>
                <a:gd name="T53" fmla="*/ 126 h 143"/>
                <a:gd name="T54" fmla="*/ 113 w 151"/>
                <a:gd name="T55" fmla="*/ 90 h 143"/>
                <a:gd name="T56" fmla="*/ 144 w 151"/>
                <a:gd name="T57" fmla="*/ 67 h 143"/>
                <a:gd name="T58" fmla="*/ 149 w 151"/>
                <a:gd name="T59" fmla="*/ 54 h 143"/>
                <a:gd name="T60" fmla="*/ 137 w 151"/>
                <a:gd name="T61" fmla="*/ 45 h 143"/>
                <a:gd name="T62" fmla="*/ 99 w 151"/>
                <a:gd name="T63" fmla="*/ 45 h 143"/>
                <a:gd name="T64" fmla="*/ 87 w 151"/>
                <a:gd name="T65" fmla="*/ 9 h 143"/>
                <a:gd name="T66" fmla="*/ 75 w 151"/>
                <a:gd name="T6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1" h="143">
                  <a:moveTo>
                    <a:pt x="75" y="12"/>
                  </a:moveTo>
                  <a:cubicBezTo>
                    <a:pt x="90" y="57"/>
                    <a:pt x="90" y="57"/>
                    <a:pt x="90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99" y="85"/>
                    <a:pt x="99" y="85"/>
                    <a:pt x="99" y="85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75" y="12"/>
                    <a:pt x="75" y="12"/>
                    <a:pt x="75" y="12"/>
                  </a:cubicBezTo>
                  <a:moveTo>
                    <a:pt x="75" y="0"/>
                  </a:moveTo>
                  <a:cubicBezTo>
                    <a:pt x="70" y="0"/>
                    <a:pt x="65" y="3"/>
                    <a:pt x="63" y="9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8" y="45"/>
                    <a:pt x="3" y="48"/>
                    <a:pt x="1" y="54"/>
                  </a:cubicBezTo>
                  <a:cubicBezTo>
                    <a:pt x="0" y="59"/>
                    <a:pt x="1" y="64"/>
                    <a:pt x="6" y="67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3" y="132"/>
                    <a:pt x="25" y="137"/>
                    <a:pt x="29" y="140"/>
                  </a:cubicBezTo>
                  <a:cubicBezTo>
                    <a:pt x="32" y="142"/>
                    <a:pt x="34" y="143"/>
                    <a:pt x="37" y="143"/>
                  </a:cubicBezTo>
                  <a:cubicBezTo>
                    <a:pt x="39" y="143"/>
                    <a:pt x="42" y="142"/>
                    <a:pt x="44" y="140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8" y="142"/>
                    <a:pt x="111" y="143"/>
                    <a:pt x="113" y="143"/>
                  </a:cubicBezTo>
                  <a:cubicBezTo>
                    <a:pt x="116" y="143"/>
                    <a:pt x="119" y="142"/>
                    <a:pt x="121" y="140"/>
                  </a:cubicBezTo>
                  <a:cubicBezTo>
                    <a:pt x="125" y="137"/>
                    <a:pt x="127" y="132"/>
                    <a:pt x="125" y="126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49" y="64"/>
                    <a:pt x="151" y="59"/>
                    <a:pt x="149" y="54"/>
                  </a:cubicBezTo>
                  <a:cubicBezTo>
                    <a:pt x="147" y="48"/>
                    <a:pt x="143" y="45"/>
                    <a:pt x="137" y="45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5" y="3"/>
                    <a:pt x="81" y="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31" name="Freeform 39">
              <a:extLst>
                <a:ext uri="{FF2B5EF4-FFF2-40B4-BE49-F238E27FC236}">
                  <a16:creationId xmlns:a16="http://schemas.microsoft.com/office/drawing/2014/main" id="{0B0092F0-E1A1-4764-9CB8-4C29153E0D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0" y="1485"/>
              <a:ext cx="129" cy="122"/>
            </a:xfrm>
            <a:custGeom>
              <a:avLst/>
              <a:gdLst>
                <a:gd name="T0" fmla="*/ 75 w 151"/>
                <a:gd name="T1" fmla="*/ 13 h 143"/>
                <a:gd name="T2" fmla="*/ 90 w 151"/>
                <a:gd name="T3" fmla="*/ 58 h 143"/>
                <a:gd name="T4" fmla="*/ 137 w 151"/>
                <a:gd name="T5" fmla="*/ 58 h 143"/>
                <a:gd name="T6" fmla="*/ 99 w 151"/>
                <a:gd name="T7" fmla="*/ 86 h 143"/>
                <a:gd name="T8" fmla="*/ 113 w 151"/>
                <a:gd name="T9" fmla="*/ 131 h 143"/>
                <a:gd name="T10" fmla="*/ 75 w 151"/>
                <a:gd name="T11" fmla="*/ 103 h 143"/>
                <a:gd name="T12" fmla="*/ 37 w 151"/>
                <a:gd name="T13" fmla="*/ 131 h 143"/>
                <a:gd name="T14" fmla="*/ 51 w 151"/>
                <a:gd name="T15" fmla="*/ 86 h 143"/>
                <a:gd name="T16" fmla="*/ 13 w 151"/>
                <a:gd name="T17" fmla="*/ 58 h 143"/>
                <a:gd name="T18" fmla="*/ 60 w 151"/>
                <a:gd name="T19" fmla="*/ 58 h 143"/>
                <a:gd name="T20" fmla="*/ 75 w 151"/>
                <a:gd name="T21" fmla="*/ 13 h 143"/>
                <a:gd name="T22" fmla="*/ 75 w 151"/>
                <a:gd name="T23" fmla="*/ 0 h 143"/>
                <a:gd name="T24" fmla="*/ 63 w 151"/>
                <a:gd name="T25" fmla="*/ 9 h 143"/>
                <a:gd name="T26" fmla="*/ 51 w 151"/>
                <a:gd name="T27" fmla="*/ 45 h 143"/>
                <a:gd name="T28" fmla="*/ 13 w 151"/>
                <a:gd name="T29" fmla="*/ 45 h 143"/>
                <a:gd name="T30" fmla="*/ 1 w 151"/>
                <a:gd name="T31" fmla="*/ 54 h 143"/>
                <a:gd name="T32" fmla="*/ 6 w 151"/>
                <a:gd name="T33" fmla="*/ 68 h 143"/>
                <a:gd name="T34" fmla="*/ 37 w 151"/>
                <a:gd name="T35" fmla="*/ 90 h 143"/>
                <a:gd name="T36" fmla="*/ 25 w 151"/>
                <a:gd name="T37" fmla="*/ 127 h 143"/>
                <a:gd name="T38" fmla="*/ 29 w 151"/>
                <a:gd name="T39" fmla="*/ 141 h 143"/>
                <a:gd name="T40" fmla="*/ 37 w 151"/>
                <a:gd name="T41" fmla="*/ 143 h 143"/>
                <a:gd name="T42" fmla="*/ 44 w 151"/>
                <a:gd name="T43" fmla="*/ 141 h 143"/>
                <a:gd name="T44" fmla="*/ 75 w 151"/>
                <a:gd name="T45" fmla="*/ 118 h 143"/>
                <a:gd name="T46" fmla="*/ 106 w 151"/>
                <a:gd name="T47" fmla="*/ 141 h 143"/>
                <a:gd name="T48" fmla="*/ 113 w 151"/>
                <a:gd name="T49" fmla="*/ 143 h 143"/>
                <a:gd name="T50" fmla="*/ 121 w 151"/>
                <a:gd name="T51" fmla="*/ 141 h 143"/>
                <a:gd name="T52" fmla="*/ 125 w 151"/>
                <a:gd name="T53" fmla="*/ 127 h 143"/>
                <a:gd name="T54" fmla="*/ 113 w 151"/>
                <a:gd name="T55" fmla="*/ 90 h 143"/>
                <a:gd name="T56" fmla="*/ 144 w 151"/>
                <a:gd name="T57" fmla="*/ 68 h 143"/>
                <a:gd name="T58" fmla="*/ 149 w 151"/>
                <a:gd name="T59" fmla="*/ 54 h 143"/>
                <a:gd name="T60" fmla="*/ 137 w 151"/>
                <a:gd name="T61" fmla="*/ 45 h 143"/>
                <a:gd name="T62" fmla="*/ 99 w 151"/>
                <a:gd name="T63" fmla="*/ 45 h 143"/>
                <a:gd name="T64" fmla="*/ 87 w 151"/>
                <a:gd name="T65" fmla="*/ 9 h 143"/>
                <a:gd name="T66" fmla="*/ 75 w 151"/>
                <a:gd name="T6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1" h="143">
                  <a:moveTo>
                    <a:pt x="75" y="13"/>
                  </a:moveTo>
                  <a:cubicBezTo>
                    <a:pt x="90" y="58"/>
                    <a:pt x="90" y="58"/>
                    <a:pt x="90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99" y="86"/>
                    <a:pt x="99" y="86"/>
                    <a:pt x="99" y="86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75" y="13"/>
                    <a:pt x="75" y="13"/>
                    <a:pt x="75" y="13"/>
                  </a:cubicBezTo>
                  <a:moveTo>
                    <a:pt x="75" y="0"/>
                  </a:moveTo>
                  <a:cubicBezTo>
                    <a:pt x="70" y="0"/>
                    <a:pt x="65" y="4"/>
                    <a:pt x="63" y="9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8" y="45"/>
                    <a:pt x="3" y="49"/>
                    <a:pt x="1" y="54"/>
                  </a:cubicBezTo>
                  <a:cubicBezTo>
                    <a:pt x="0" y="59"/>
                    <a:pt x="1" y="65"/>
                    <a:pt x="6" y="68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3" y="132"/>
                    <a:pt x="25" y="138"/>
                    <a:pt x="29" y="141"/>
                  </a:cubicBezTo>
                  <a:cubicBezTo>
                    <a:pt x="32" y="142"/>
                    <a:pt x="34" y="143"/>
                    <a:pt x="37" y="143"/>
                  </a:cubicBezTo>
                  <a:cubicBezTo>
                    <a:pt x="39" y="143"/>
                    <a:pt x="42" y="142"/>
                    <a:pt x="44" y="141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08" y="142"/>
                    <a:pt x="111" y="143"/>
                    <a:pt x="113" y="143"/>
                  </a:cubicBezTo>
                  <a:cubicBezTo>
                    <a:pt x="116" y="143"/>
                    <a:pt x="118" y="142"/>
                    <a:pt x="121" y="141"/>
                  </a:cubicBezTo>
                  <a:cubicBezTo>
                    <a:pt x="125" y="138"/>
                    <a:pt x="127" y="132"/>
                    <a:pt x="125" y="12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49" y="65"/>
                    <a:pt x="151" y="59"/>
                    <a:pt x="149" y="54"/>
                  </a:cubicBezTo>
                  <a:cubicBezTo>
                    <a:pt x="147" y="49"/>
                    <a:pt x="142" y="45"/>
                    <a:pt x="137" y="45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5" y="4"/>
                    <a:pt x="80" y="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32" name="Freeform 40">
              <a:extLst>
                <a:ext uri="{FF2B5EF4-FFF2-40B4-BE49-F238E27FC236}">
                  <a16:creationId xmlns:a16="http://schemas.microsoft.com/office/drawing/2014/main" id="{3464CBF9-0954-4CF8-A4E1-92C5423B6F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3" y="1205"/>
              <a:ext cx="522" cy="519"/>
            </a:xfrm>
            <a:custGeom>
              <a:avLst/>
              <a:gdLst>
                <a:gd name="T0" fmla="*/ 307 w 614"/>
                <a:gd name="T1" fmla="*/ 590 h 609"/>
                <a:gd name="T2" fmla="*/ 225 w 614"/>
                <a:gd name="T3" fmla="*/ 587 h 609"/>
                <a:gd name="T4" fmla="*/ 154 w 614"/>
                <a:gd name="T5" fmla="*/ 570 h 609"/>
                <a:gd name="T6" fmla="*/ 103 w 614"/>
                <a:gd name="T7" fmla="*/ 516 h 609"/>
                <a:gd name="T8" fmla="*/ 59 w 614"/>
                <a:gd name="T9" fmla="*/ 447 h 609"/>
                <a:gd name="T10" fmla="*/ 22 w 614"/>
                <a:gd name="T11" fmla="*/ 375 h 609"/>
                <a:gd name="T12" fmla="*/ 0 w 614"/>
                <a:gd name="T13" fmla="*/ 304 h 609"/>
                <a:gd name="T14" fmla="*/ 22 w 614"/>
                <a:gd name="T15" fmla="*/ 234 h 609"/>
                <a:gd name="T16" fmla="*/ 59 w 614"/>
                <a:gd name="T17" fmla="*/ 162 h 609"/>
                <a:gd name="T18" fmla="*/ 103 w 614"/>
                <a:gd name="T19" fmla="*/ 93 h 609"/>
                <a:gd name="T20" fmla="*/ 154 w 614"/>
                <a:gd name="T21" fmla="*/ 39 h 609"/>
                <a:gd name="T22" fmla="*/ 225 w 614"/>
                <a:gd name="T23" fmla="*/ 22 h 609"/>
                <a:gd name="T24" fmla="*/ 307 w 614"/>
                <a:gd name="T25" fmla="*/ 19 h 609"/>
                <a:gd name="T26" fmla="*/ 360 w 614"/>
                <a:gd name="T27" fmla="*/ 2 h 609"/>
                <a:gd name="T28" fmla="*/ 426 w 614"/>
                <a:gd name="T29" fmla="*/ 36 h 609"/>
                <a:gd name="T30" fmla="*/ 491 w 614"/>
                <a:gd name="T31" fmla="*/ 86 h 609"/>
                <a:gd name="T32" fmla="*/ 551 w 614"/>
                <a:gd name="T33" fmla="*/ 141 h 609"/>
                <a:gd name="T34" fmla="*/ 595 w 614"/>
                <a:gd name="T35" fmla="*/ 200 h 609"/>
                <a:gd name="T36" fmla="*/ 599 w 614"/>
                <a:gd name="T37" fmla="*/ 273 h 609"/>
                <a:gd name="T38" fmla="*/ 588 w 614"/>
                <a:gd name="T39" fmla="*/ 354 h 609"/>
                <a:gd name="T40" fmla="*/ 571 w 614"/>
                <a:gd name="T41" fmla="*/ 434 h 609"/>
                <a:gd name="T42" fmla="*/ 542 w 614"/>
                <a:gd name="T43" fmla="*/ 502 h 609"/>
                <a:gd name="T44" fmla="*/ 480 w 614"/>
                <a:gd name="T45" fmla="*/ 542 h 609"/>
                <a:gd name="T46" fmla="*/ 405 w 614"/>
                <a:gd name="T47" fmla="*/ 573 h 609"/>
                <a:gd name="T48" fmla="*/ 355 w 614"/>
                <a:gd name="T49" fmla="*/ 607 h 609"/>
                <a:gd name="T50" fmla="*/ 357 w 614"/>
                <a:gd name="T51" fmla="*/ 588 h 609"/>
                <a:gd name="T52" fmla="*/ 428 w 614"/>
                <a:gd name="T53" fmla="*/ 555 h 609"/>
                <a:gd name="T54" fmla="*/ 479 w 614"/>
                <a:gd name="T55" fmla="*/ 509 h 609"/>
                <a:gd name="T56" fmla="*/ 532 w 614"/>
                <a:gd name="T57" fmla="*/ 467 h 609"/>
                <a:gd name="T58" fmla="*/ 578 w 614"/>
                <a:gd name="T59" fmla="*/ 403 h 609"/>
                <a:gd name="T60" fmla="*/ 584 w 614"/>
                <a:gd name="T61" fmla="*/ 325 h 609"/>
                <a:gd name="T62" fmla="*/ 570 w 614"/>
                <a:gd name="T63" fmla="*/ 258 h 609"/>
                <a:gd name="T64" fmla="*/ 561 w 614"/>
                <a:gd name="T65" fmla="*/ 191 h 609"/>
                <a:gd name="T66" fmla="*/ 528 w 614"/>
                <a:gd name="T67" fmla="*/ 119 h 609"/>
                <a:gd name="T68" fmla="*/ 463 w 614"/>
                <a:gd name="T69" fmla="*/ 75 h 609"/>
                <a:gd name="T70" fmla="*/ 398 w 614"/>
                <a:gd name="T71" fmla="*/ 53 h 609"/>
                <a:gd name="T72" fmla="*/ 336 w 614"/>
                <a:gd name="T73" fmla="*/ 28 h 609"/>
                <a:gd name="T74" fmla="*/ 257 w 614"/>
                <a:gd name="T75" fmla="*/ 21 h 609"/>
                <a:gd name="T76" fmla="*/ 186 w 614"/>
                <a:gd name="T77" fmla="*/ 54 h 609"/>
                <a:gd name="T78" fmla="*/ 135 w 614"/>
                <a:gd name="T79" fmla="*/ 100 h 609"/>
                <a:gd name="T80" fmla="*/ 82 w 614"/>
                <a:gd name="T81" fmla="*/ 142 h 609"/>
                <a:gd name="T82" fmla="*/ 36 w 614"/>
                <a:gd name="T83" fmla="*/ 206 h 609"/>
                <a:gd name="T84" fmla="*/ 30 w 614"/>
                <a:gd name="T85" fmla="*/ 284 h 609"/>
                <a:gd name="T86" fmla="*/ 44 w 614"/>
                <a:gd name="T87" fmla="*/ 351 h 609"/>
                <a:gd name="T88" fmla="*/ 53 w 614"/>
                <a:gd name="T89" fmla="*/ 418 h 609"/>
                <a:gd name="T90" fmla="*/ 86 w 614"/>
                <a:gd name="T91" fmla="*/ 490 h 609"/>
                <a:gd name="T92" fmla="*/ 151 w 614"/>
                <a:gd name="T93" fmla="*/ 534 h 609"/>
                <a:gd name="T94" fmla="*/ 216 w 614"/>
                <a:gd name="T95" fmla="*/ 556 h 609"/>
                <a:gd name="T96" fmla="*/ 278 w 614"/>
                <a:gd name="T97" fmla="*/ 581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4" h="609">
                  <a:moveTo>
                    <a:pt x="355" y="607"/>
                  </a:moveTo>
                  <a:cubicBezTo>
                    <a:pt x="345" y="607"/>
                    <a:pt x="336" y="602"/>
                    <a:pt x="327" y="598"/>
                  </a:cubicBezTo>
                  <a:cubicBezTo>
                    <a:pt x="320" y="594"/>
                    <a:pt x="313" y="590"/>
                    <a:pt x="307" y="590"/>
                  </a:cubicBezTo>
                  <a:cubicBezTo>
                    <a:pt x="301" y="590"/>
                    <a:pt x="294" y="594"/>
                    <a:pt x="287" y="598"/>
                  </a:cubicBezTo>
                  <a:cubicBezTo>
                    <a:pt x="276" y="603"/>
                    <a:pt x="265" y="609"/>
                    <a:pt x="254" y="607"/>
                  </a:cubicBezTo>
                  <a:cubicBezTo>
                    <a:pt x="242" y="604"/>
                    <a:pt x="233" y="595"/>
                    <a:pt x="225" y="587"/>
                  </a:cubicBezTo>
                  <a:cubicBezTo>
                    <a:pt x="220" y="581"/>
                    <a:pt x="214" y="575"/>
                    <a:pt x="209" y="573"/>
                  </a:cubicBezTo>
                  <a:cubicBezTo>
                    <a:pt x="204" y="571"/>
                    <a:pt x="196" y="572"/>
                    <a:pt x="188" y="573"/>
                  </a:cubicBezTo>
                  <a:cubicBezTo>
                    <a:pt x="177" y="575"/>
                    <a:pt x="164" y="576"/>
                    <a:pt x="154" y="570"/>
                  </a:cubicBezTo>
                  <a:cubicBezTo>
                    <a:pt x="143" y="564"/>
                    <a:pt x="138" y="552"/>
                    <a:pt x="134" y="542"/>
                  </a:cubicBezTo>
                  <a:cubicBezTo>
                    <a:pt x="131" y="534"/>
                    <a:pt x="127" y="527"/>
                    <a:pt x="123" y="523"/>
                  </a:cubicBezTo>
                  <a:cubicBezTo>
                    <a:pt x="119" y="520"/>
                    <a:pt x="111" y="518"/>
                    <a:pt x="103" y="516"/>
                  </a:cubicBezTo>
                  <a:cubicBezTo>
                    <a:pt x="92" y="514"/>
                    <a:pt x="80" y="511"/>
                    <a:pt x="72" y="502"/>
                  </a:cubicBezTo>
                  <a:cubicBezTo>
                    <a:pt x="64" y="492"/>
                    <a:pt x="64" y="480"/>
                    <a:pt x="63" y="468"/>
                  </a:cubicBezTo>
                  <a:cubicBezTo>
                    <a:pt x="63" y="460"/>
                    <a:pt x="62" y="452"/>
                    <a:pt x="59" y="447"/>
                  </a:cubicBezTo>
                  <a:cubicBezTo>
                    <a:pt x="57" y="443"/>
                    <a:pt x="50" y="438"/>
                    <a:pt x="43" y="434"/>
                  </a:cubicBezTo>
                  <a:cubicBezTo>
                    <a:pt x="34" y="428"/>
                    <a:pt x="23" y="421"/>
                    <a:pt x="19" y="409"/>
                  </a:cubicBezTo>
                  <a:cubicBezTo>
                    <a:pt x="15" y="398"/>
                    <a:pt x="18" y="386"/>
                    <a:pt x="22" y="375"/>
                  </a:cubicBezTo>
                  <a:cubicBezTo>
                    <a:pt x="24" y="368"/>
                    <a:pt x="26" y="360"/>
                    <a:pt x="26" y="354"/>
                  </a:cubicBezTo>
                  <a:cubicBezTo>
                    <a:pt x="25" y="349"/>
                    <a:pt x="20" y="342"/>
                    <a:pt x="15" y="336"/>
                  </a:cubicBezTo>
                  <a:cubicBezTo>
                    <a:pt x="8" y="327"/>
                    <a:pt x="0" y="317"/>
                    <a:pt x="0" y="304"/>
                  </a:cubicBezTo>
                  <a:cubicBezTo>
                    <a:pt x="0" y="292"/>
                    <a:pt x="8" y="282"/>
                    <a:pt x="15" y="273"/>
                  </a:cubicBezTo>
                  <a:cubicBezTo>
                    <a:pt x="20" y="267"/>
                    <a:pt x="25" y="260"/>
                    <a:pt x="26" y="255"/>
                  </a:cubicBezTo>
                  <a:cubicBezTo>
                    <a:pt x="26" y="249"/>
                    <a:pt x="24" y="241"/>
                    <a:pt x="22" y="234"/>
                  </a:cubicBezTo>
                  <a:cubicBezTo>
                    <a:pt x="18" y="223"/>
                    <a:pt x="15" y="211"/>
                    <a:pt x="19" y="200"/>
                  </a:cubicBezTo>
                  <a:cubicBezTo>
                    <a:pt x="23" y="188"/>
                    <a:pt x="34" y="181"/>
                    <a:pt x="43" y="175"/>
                  </a:cubicBezTo>
                  <a:cubicBezTo>
                    <a:pt x="50" y="171"/>
                    <a:pt x="57" y="166"/>
                    <a:pt x="59" y="162"/>
                  </a:cubicBezTo>
                  <a:cubicBezTo>
                    <a:pt x="62" y="157"/>
                    <a:pt x="63" y="149"/>
                    <a:pt x="63" y="141"/>
                  </a:cubicBezTo>
                  <a:cubicBezTo>
                    <a:pt x="64" y="129"/>
                    <a:pt x="64" y="117"/>
                    <a:pt x="72" y="107"/>
                  </a:cubicBezTo>
                  <a:cubicBezTo>
                    <a:pt x="80" y="98"/>
                    <a:pt x="92" y="95"/>
                    <a:pt x="103" y="93"/>
                  </a:cubicBezTo>
                  <a:cubicBezTo>
                    <a:pt x="111" y="91"/>
                    <a:pt x="119" y="89"/>
                    <a:pt x="123" y="86"/>
                  </a:cubicBezTo>
                  <a:cubicBezTo>
                    <a:pt x="127" y="82"/>
                    <a:pt x="131" y="75"/>
                    <a:pt x="134" y="67"/>
                  </a:cubicBezTo>
                  <a:cubicBezTo>
                    <a:pt x="138" y="57"/>
                    <a:pt x="143" y="45"/>
                    <a:pt x="154" y="39"/>
                  </a:cubicBezTo>
                  <a:cubicBezTo>
                    <a:pt x="164" y="33"/>
                    <a:pt x="177" y="34"/>
                    <a:pt x="188" y="36"/>
                  </a:cubicBezTo>
                  <a:cubicBezTo>
                    <a:pt x="196" y="37"/>
                    <a:pt x="204" y="38"/>
                    <a:pt x="209" y="36"/>
                  </a:cubicBezTo>
                  <a:cubicBezTo>
                    <a:pt x="214" y="34"/>
                    <a:pt x="220" y="28"/>
                    <a:pt x="225" y="22"/>
                  </a:cubicBezTo>
                  <a:cubicBezTo>
                    <a:pt x="233" y="14"/>
                    <a:pt x="242" y="5"/>
                    <a:pt x="254" y="2"/>
                  </a:cubicBezTo>
                  <a:cubicBezTo>
                    <a:pt x="265" y="0"/>
                    <a:pt x="276" y="6"/>
                    <a:pt x="287" y="11"/>
                  </a:cubicBezTo>
                  <a:cubicBezTo>
                    <a:pt x="294" y="15"/>
                    <a:pt x="301" y="19"/>
                    <a:pt x="307" y="19"/>
                  </a:cubicBezTo>
                  <a:cubicBezTo>
                    <a:pt x="313" y="19"/>
                    <a:pt x="320" y="15"/>
                    <a:pt x="327" y="11"/>
                  </a:cubicBezTo>
                  <a:cubicBezTo>
                    <a:pt x="338" y="6"/>
                    <a:pt x="349" y="0"/>
                    <a:pt x="360" y="2"/>
                  </a:cubicBezTo>
                  <a:cubicBezTo>
                    <a:pt x="360" y="2"/>
                    <a:pt x="360" y="2"/>
                    <a:pt x="360" y="2"/>
                  </a:cubicBezTo>
                  <a:cubicBezTo>
                    <a:pt x="372" y="5"/>
                    <a:pt x="381" y="14"/>
                    <a:pt x="389" y="22"/>
                  </a:cubicBezTo>
                  <a:cubicBezTo>
                    <a:pt x="394" y="28"/>
                    <a:pt x="400" y="34"/>
                    <a:pt x="405" y="36"/>
                  </a:cubicBezTo>
                  <a:cubicBezTo>
                    <a:pt x="410" y="38"/>
                    <a:pt x="418" y="37"/>
                    <a:pt x="426" y="36"/>
                  </a:cubicBezTo>
                  <a:cubicBezTo>
                    <a:pt x="437" y="34"/>
                    <a:pt x="450" y="33"/>
                    <a:pt x="460" y="39"/>
                  </a:cubicBezTo>
                  <a:cubicBezTo>
                    <a:pt x="471" y="45"/>
                    <a:pt x="476" y="57"/>
                    <a:pt x="480" y="67"/>
                  </a:cubicBezTo>
                  <a:cubicBezTo>
                    <a:pt x="483" y="75"/>
                    <a:pt x="487" y="82"/>
                    <a:pt x="491" y="86"/>
                  </a:cubicBezTo>
                  <a:cubicBezTo>
                    <a:pt x="495" y="89"/>
                    <a:pt x="503" y="91"/>
                    <a:pt x="511" y="93"/>
                  </a:cubicBezTo>
                  <a:cubicBezTo>
                    <a:pt x="522" y="95"/>
                    <a:pt x="534" y="98"/>
                    <a:pt x="542" y="107"/>
                  </a:cubicBezTo>
                  <a:cubicBezTo>
                    <a:pt x="550" y="117"/>
                    <a:pt x="550" y="129"/>
                    <a:pt x="551" y="141"/>
                  </a:cubicBezTo>
                  <a:cubicBezTo>
                    <a:pt x="551" y="149"/>
                    <a:pt x="552" y="157"/>
                    <a:pt x="555" y="162"/>
                  </a:cubicBezTo>
                  <a:cubicBezTo>
                    <a:pt x="557" y="166"/>
                    <a:pt x="564" y="171"/>
                    <a:pt x="571" y="175"/>
                  </a:cubicBezTo>
                  <a:cubicBezTo>
                    <a:pt x="580" y="181"/>
                    <a:pt x="591" y="188"/>
                    <a:pt x="595" y="200"/>
                  </a:cubicBezTo>
                  <a:cubicBezTo>
                    <a:pt x="599" y="211"/>
                    <a:pt x="596" y="223"/>
                    <a:pt x="592" y="234"/>
                  </a:cubicBezTo>
                  <a:cubicBezTo>
                    <a:pt x="590" y="241"/>
                    <a:pt x="588" y="249"/>
                    <a:pt x="588" y="255"/>
                  </a:cubicBezTo>
                  <a:cubicBezTo>
                    <a:pt x="589" y="260"/>
                    <a:pt x="594" y="267"/>
                    <a:pt x="599" y="273"/>
                  </a:cubicBezTo>
                  <a:cubicBezTo>
                    <a:pt x="606" y="282"/>
                    <a:pt x="614" y="292"/>
                    <a:pt x="614" y="304"/>
                  </a:cubicBezTo>
                  <a:cubicBezTo>
                    <a:pt x="614" y="317"/>
                    <a:pt x="606" y="327"/>
                    <a:pt x="599" y="336"/>
                  </a:cubicBezTo>
                  <a:cubicBezTo>
                    <a:pt x="594" y="342"/>
                    <a:pt x="589" y="349"/>
                    <a:pt x="588" y="354"/>
                  </a:cubicBezTo>
                  <a:cubicBezTo>
                    <a:pt x="588" y="360"/>
                    <a:pt x="590" y="368"/>
                    <a:pt x="592" y="375"/>
                  </a:cubicBezTo>
                  <a:cubicBezTo>
                    <a:pt x="596" y="386"/>
                    <a:pt x="599" y="398"/>
                    <a:pt x="595" y="409"/>
                  </a:cubicBezTo>
                  <a:cubicBezTo>
                    <a:pt x="591" y="421"/>
                    <a:pt x="580" y="428"/>
                    <a:pt x="571" y="434"/>
                  </a:cubicBezTo>
                  <a:cubicBezTo>
                    <a:pt x="564" y="438"/>
                    <a:pt x="557" y="443"/>
                    <a:pt x="555" y="447"/>
                  </a:cubicBezTo>
                  <a:cubicBezTo>
                    <a:pt x="552" y="452"/>
                    <a:pt x="551" y="460"/>
                    <a:pt x="551" y="468"/>
                  </a:cubicBezTo>
                  <a:cubicBezTo>
                    <a:pt x="550" y="480"/>
                    <a:pt x="550" y="492"/>
                    <a:pt x="542" y="502"/>
                  </a:cubicBezTo>
                  <a:cubicBezTo>
                    <a:pt x="534" y="511"/>
                    <a:pt x="522" y="514"/>
                    <a:pt x="511" y="516"/>
                  </a:cubicBezTo>
                  <a:cubicBezTo>
                    <a:pt x="503" y="518"/>
                    <a:pt x="495" y="520"/>
                    <a:pt x="491" y="523"/>
                  </a:cubicBezTo>
                  <a:cubicBezTo>
                    <a:pt x="487" y="527"/>
                    <a:pt x="483" y="534"/>
                    <a:pt x="480" y="542"/>
                  </a:cubicBezTo>
                  <a:cubicBezTo>
                    <a:pt x="476" y="552"/>
                    <a:pt x="471" y="564"/>
                    <a:pt x="460" y="570"/>
                  </a:cubicBezTo>
                  <a:cubicBezTo>
                    <a:pt x="450" y="576"/>
                    <a:pt x="437" y="575"/>
                    <a:pt x="426" y="573"/>
                  </a:cubicBezTo>
                  <a:cubicBezTo>
                    <a:pt x="418" y="572"/>
                    <a:pt x="410" y="571"/>
                    <a:pt x="405" y="573"/>
                  </a:cubicBezTo>
                  <a:cubicBezTo>
                    <a:pt x="400" y="575"/>
                    <a:pt x="394" y="581"/>
                    <a:pt x="389" y="587"/>
                  </a:cubicBezTo>
                  <a:cubicBezTo>
                    <a:pt x="381" y="595"/>
                    <a:pt x="372" y="604"/>
                    <a:pt x="360" y="607"/>
                  </a:cubicBezTo>
                  <a:cubicBezTo>
                    <a:pt x="359" y="607"/>
                    <a:pt x="357" y="607"/>
                    <a:pt x="355" y="607"/>
                  </a:cubicBezTo>
                  <a:close/>
                  <a:moveTo>
                    <a:pt x="307" y="572"/>
                  </a:moveTo>
                  <a:cubicBezTo>
                    <a:pt x="317" y="572"/>
                    <a:pt x="327" y="576"/>
                    <a:pt x="336" y="581"/>
                  </a:cubicBezTo>
                  <a:cubicBezTo>
                    <a:pt x="343" y="585"/>
                    <a:pt x="351" y="589"/>
                    <a:pt x="357" y="588"/>
                  </a:cubicBezTo>
                  <a:cubicBezTo>
                    <a:pt x="363" y="587"/>
                    <a:pt x="369" y="580"/>
                    <a:pt x="375" y="574"/>
                  </a:cubicBezTo>
                  <a:cubicBezTo>
                    <a:pt x="382" y="567"/>
                    <a:pt x="389" y="559"/>
                    <a:pt x="398" y="556"/>
                  </a:cubicBezTo>
                  <a:cubicBezTo>
                    <a:pt x="408" y="552"/>
                    <a:pt x="418" y="553"/>
                    <a:pt x="428" y="555"/>
                  </a:cubicBezTo>
                  <a:cubicBezTo>
                    <a:pt x="437" y="556"/>
                    <a:pt x="446" y="557"/>
                    <a:pt x="451" y="554"/>
                  </a:cubicBezTo>
                  <a:cubicBezTo>
                    <a:pt x="456" y="551"/>
                    <a:pt x="460" y="543"/>
                    <a:pt x="463" y="534"/>
                  </a:cubicBezTo>
                  <a:cubicBezTo>
                    <a:pt x="467" y="525"/>
                    <a:pt x="471" y="516"/>
                    <a:pt x="479" y="509"/>
                  </a:cubicBezTo>
                  <a:cubicBezTo>
                    <a:pt x="486" y="503"/>
                    <a:pt x="497" y="500"/>
                    <a:pt x="506" y="498"/>
                  </a:cubicBezTo>
                  <a:cubicBezTo>
                    <a:pt x="515" y="496"/>
                    <a:pt x="524" y="494"/>
                    <a:pt x="528" y="490"/>
                  </a:cubicBezTo>
                  <a:cubicBezTo>
                    <a:pt x="531" y="485"/>
                    <a:pt x="532" y="476"/>
                    <a:pt x="532" y="467"/>
                  </a:cubicBezTo>
                  <a:cubicBezTo>
                    <a:pt x="533" y="457"/>
                    <a:pt x="533" y="447"/>
                    <a:pt x="538" y="438"/>
                  </a:cubicBezTo>
                  <a:cubicBezTo>
                    <a:pt x="543" y="429"/>
                    <a:pt x="552" y="424"/>
                    <a:pt x="561" y="418"/>
                  </a:cubicBezTo>
                  <a:cubicBezTo>
                    <a:pt x="568" y="414"/>
                    <a:pt x="576" y="409"/>
                    <a:pt x="578" y="403"/>
                  </a:cubicBezTo>
                  <a:cubicBezTo>
                    <a:pt x="580" y="398"/>
                    <a:pt x="577" y="389"/>
                    <a:pt x="574" y="381"/>
                  </a:cubicBezTo>
                  <a:cubicBezTo>
                    <a:pt x="571" y="371"/>
                    <a:pt x="568" y="361"/>
                    <a:pt x="570" y="351"/>
                  </a:cubicBezTo>
                  <a:cubicBezTo>
                    <a:pt x="572" y="341"/>
                    <a:pt x="578" y="333"/>
                    <a:pt x="584" y="325"/>
                  </a:cubicBezTo>
                  <a:cubicBezTo>
                    <a:pt x="589" y="318"/>
                    <a:pt x="595" y="311"/>
                    <a:pt x="595" y="304"/>
                  </a:cubicBezTo>
                  <a:cubicBezTo>
                    <a:pt x="595" y="298"/>
                    <a:pt x="589" y="291"/>
                    <a:pt x="584" y="284"/>
                  </a:cubicBezTo>
                  <a:cubicBezTo>
                    <a:pt x="578" y="276"/>
                    <a:pt x="572" y="268"/>
                    <a:pt x="570" y="258"/>
                  </a:cubicBezTo>
                  <a:cubicBezTo>
                    <a:pt x="568" y="248"/>
                    <a:pt x="571" y="238"/>
                    <a:pt x="574" y="228"/>
                  </a:cubicBezTo>
                  <a:cubicBezTo>
                    <a:pt x="577" y="220"/>
                    <a:pt x="580" y="211"/>
                    <a:pt x="578" y="206"/>
                  </a:cubicBezTo>
                  <a:cubicBezTo>
                    <a:pt x="576" y="200"/>
                    <a:pt x="568" y="195"/>
                    <a:pt x="561" y="191"/>
                  </a:cubicBezTo>
                  <a:cubicBezTo>
                    <a:pt x="552" y="185"/>
                    <a:pt x="543" y="180"/>
                    <a:pt x="538" y="171"/>
                  </a:cubicBezTo>
                  <a:cubicBezTo>
                    <a:pt x="533" y="162"/>
                    <a:pt x="533" y="152"/>
                    <a:pt x="532" y="142"/>
                  </a:cubicBezTo>
                  <a:cubicBezTo>
                    <a:pt x="532" y="133"/>
                    <a:pt x="531" y="124"/>
                    <a:pt x="528" y="119"/>
                  </a:cubicBezTo>
                  <a:cubicBezTo>
                    <a:pt x="524" y="115"/>
                    <a:pt x="515" y="113"/>
                    <a:pt x="506" y="111"/>
                  </a:cubicBezTo>
                  <a:cubicBezTo>
                    <a:pt x="497" y="109"/>
                    <a:pt x="486" y="106"/>
                    <a:pt x="479" y="100"/>
                  </a:cubicBezTo>
                  <a:cubicBezTo>
                    <a:pt x="471" y="93"/>
                    <a:pt x="467" y="84"/>
                    <a:pt x="463" y="75"/>
                  </a:cubicBezTo>
                  <a:cubicBezTo>
                    <a:pt x="460" y="66"/>
                    <a:pt x="456" y="58"/>
                    <a:pt x="451" y="55"/>
                  </a:cubicBezTo>
                  <a:cubicBezTo>
                    <a:pt x="446" y="52"/>
                    <a:pt x="437" y="53"/>
                    <a:pt x="428" y="54"/>
                  </a:cubicBezTo>
                  <a:cubicBezTo>
                    <a:pt x="418" y="56"/>
                    <a:pt x="408" y="57"/>
                    <a:pt x="398" y="53"/>
                  </a:cubicBezTo>
                  <a:cubicBezTo>
                    <a:pt x="389" y="50"/>
                    <a:pt x="382" y="42"/>
                    <a:pt x="375" y="35"/>
                  </a:cubicBezTo>
                  <a:cubicBezTo>
                    <a:pt x="369" y="29"/>
                    <a:pt x="363" y="22"/>
                    <a:pt x="357" y="21"/>
                  </a:cubicBezTo>
                  <a:cubicBezTo>
                    <a:pt x="352" y="20"/>
                    <a:pt x="343" y="24"/>
                    <a:pt x="336" y="28"/>
                  </a:cubicBezTo>
                  <a:cubicBezTo>
                    <a:pt x="327" y="33"/>
                    <a:pt x="317" y="37"/>
                    <a:pt x="307" y="37"/>
                  </a:cubicBezTo>
                  <a:cubicBezTo>
                    <a:pt x="297" y="37"/>
                    <a:pt x="287" y="33"/>
                    <a:pt x="278" y="28"/>
                  </a:cubicBezTo>
                  <a:cubicBezTo>
                    <a:pt x="270" y="24"/>
                    <a:pt x="262" y="20"/>
                    <a:pt x="257" y="21"/>
                  </a:cubicBezTo>
                  <a:cubicBezTo>
                    <a:pt x="251" y="22"/>
                    <a:pt x="245" y="29"/>
                    <a:pt x="239" y="35"/>
                  </a:cubicBezTo>
                  <a:cubicBezTo>
                    <a:pt x="232" y="42"/>
                    <a:pt x="225" y="50"/>
                    <a:pt x="216" y="53"/>
                  </a:cubicBezTo>
                  <a:cubicBezTo>
                    <a:pt x="206" y="57"/>
                    <a:pt x="196" y="56"/>
                    <a:pt x="186" y="54"/>
                  </a:cubicBezTo>
                  <a:cubicBezTo>
                    <a:pt x="177" y="53"/>
                    <a:pt x="168" y="52"/>
                    <a:pt x="163" y="55"/>
                  </a:cubicBezTo>
                  <a:cubicBezTo>
                    <a:pt x="158" y="58"/>
                    <a:pt x="154" y="66"/>
                    <a:pt x="151" y="75"/>
                  </a:cubicBezTo>
                  <a:cubicBezTo>
                    <a:pt x="147" y="84"/>
                    <a:pt x="143" y="93"/>
                    <a:pt x="135" y="100"/>
                  </a:cubicBezTo>
                  <a:cubicBezTo>
                    <a:pt x="128" y="106"/>
                    <a:pt x="117" y="109"/>
                    <a:pt x="108" y="111"/>
                  </a:cubicBezTo>
                  <a:cubicBezTo>
                    <a:pt x="99" y="113"/>
                    <a:pt x="90" y="115"/>
                    <a:pt x="86" y="119"/>
                  </a:cubicBezTo>
                  <a:cubicBezTo>
                    <a:pt x="83" y="124"/>
                    <a:pt x="82" y="133"/>
                    <a:pt x="82" y="142"/>
                  </a:cubicBezTo>
                  <a:cubicBezTo>
                    <a:pt x="81" y="152"/>
                    <a:pt x="81" y="162"/>
                    <a:pt x="76" y="171"/>
                  </a:cubicBezTo>
                  <a:cubicBezTo>
                    <a:pt x="71" y="180"/>
                    <a:pt x="62" y="185"/>
                    <a:pt x="53" y="191"/>
                  </a:cubicBezTo>
                  <a:cubicBezTo>
                    <a:pt x="46" y="195"/>
                    <a:pt x="38" y="200"/>
                    <a:pt x="36" y="206"/>
                  </a:cubicBezTo>
                  <a:cubicBezTo>
                    <a:pt x="34" y="211"/>
                    <a:pt x="37" y="220"/>
                    <a:pt x="40" y="228"/>
                  </a:cubicBezTo>
                  <a:cubicBezTo>
                    <a:pt x="43" y="238"/>
                    <a:pt x="46" y="248"/>
                    <a:pt x="44" y="258"/>
                  </a:cubicBezTo>
                  <a:cubicBezTo>
                    <a:pt x="42" y="268"/>
                    <a:pt x="36" y="276"/>
                    <a:pt x="30" y="284"/>
                  </a:cubicBezTo>
                  <a:cubicBezTo>
                    <a:pt x="25" y="291"/>
                    <a:pt x="19" y="298"/>
                    <a:pt x="19" y="304"/>
                  </a:cubicBezTo>
                  <a:cubicBezTo>
                    <a:pt x="19" y="311"/>
                    <a:pt x="25" y="318"/>
                    <a:pt x="30" y="325"/>
                  </a:cubicBezTo>
                  <a:cubicBezTo>
                    <a:pt x="36" y="333"/>
                    <a:pt x="42" y="341"/>
                    <a:pt x="44" y="351"/>
                  </a:cubicBezTo>
                  <a:cubicBezTo>
                    <a:pt x="46" y="361"/>
                    <a:pt x="43" y="371"/>
                    <a:pt x="40" y="381"/>
                  </a:cubicBezTo>
                  <a:cubicBezTo>
                    <a:pt x="37" y="389"/>
                    <a:pt x="34" y="398"/>
                    <a:pt x="36" y="403"/>
                  </a:cubicBezTo>
                  <a:cubicBezTo>
                    <a:pt x="38" y="409"/>
                    <a:pt x="46" y="414"/>
                    <a:pt x="53" y="418"/>
                  </a:cubicBezTo>
                  <a:cubicBezTo>
                    <a:pt x="62" y="424"/>
                    <a:pt x="71" y="429"/>
                    <a:pt x="76" y="438"/>
                  </a:cubicBezTo>
                  <a:cubicBezTo>
                    <a:pt x="81" y="447"/>
                    <a:pt x="81" y="457"/>
                    <a:pt x="82" y="467"/>
                  </a:cubicBezTo>
                  <a:cubicBezTo>
                    <a:pt x="82" y="476"/>
                    <a:pt x="83" y="485"/>
                    <a:pt x="86" y="490"/>
                  </a:cubicBezTo>
                  <a:cubicBezTo>
                    <a:pt x="90" y="494"/>
                    <a:pt x="99" y="496"/>
                    <a:pt x="108" y="498"/>
                  </a:cubicBezTo>
                  <a:cubicBezTo>
                    <a:pt x="117" y="500"/>
                    <a:pt x="128" y="503"/>
                    <a:pt x="135" y="509"/>
                  </a:cubicBezTo>
                  <a:cubicBezTo>
                    <a:pt x="143" y="516"/>
                    <a:pt x="147" y="525"/>
                    <a:pt x="151" y="534"/>
                  </a:cubicBezTo>
                  <a:cubicBezTo>
                    <a:pt x="154" y="543"/>
                    <a:pt x="158" y="551"/>
                    <a:pt x="163" y="554"/>
                  </a:cubicBezTo>
                  <a:cubicBezTo>
                    <a:pt x="168" y="557"/>
                    <a:pt x="177" y="556"/>
                    <a:pt x="186" y="555"/>
                  </a:cubicBezTo>
                  <a:cubicBezTo>
                    <a:pt x="196" y="553"/>
                    <a:pt x="206" y="552"/>
                    <a:pt x="216" y="556"/>
                  </a:cubicBezTo>
                  <a:cubicBezTo>
                    <a:pt x="225" y="559"/>
                    <a:pt x="232" y="567"/>
                    <a:pt x="239" y="574"/>
                  </a:cubicBezTo>
                  <a:cubicBezTo>
                    <a:pt x="245" y="580"/>
                    <a:pt x="251" y="587"/>
                    <a:pt x="257" y="588"/>
                  </a:cubicBezTo>
                  <a:cubicBezTo>
                    <a:pt x="262" y="589"/>
                    <a:pt x="271" y="585"/>
                    <a:pt x="278" y="581"/>
                  </a:cubicBezTo>
                  <a:cubicBezTo>
                    <a:pt x="287" y="576"/>
                    <a:pt x="297" y="572"/>
                    <a:pt x="307" y="5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</p:grpSp>
      <p:grpSp>
        <p:nvGrpSpPr>
          <p:cNvPr id="33" name="Group 17">
            <a:extLst>
              <a:ext uri="{FF2B5EF4-FFF2-40B4-BE49-F238E27FC236}">
                <a16:creationId xmlns:a16="http://schemas.microsoft.com/office/drawing/2014/main" id="{A55FF1E8-71B5-4996-8C40-24038AF55C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26146" y="5030093"/>
            <a:ext cx="991201" cy="950409"/>
            <a:chOff x="2527" y="2960"/>
            <a:chExt cx="635" cy="528"/>
          </a:xfrm>
          <a:solidFill>
            <a:srgbClr val="005F87"/>
          </a:solidFill>
        </p:grpSpPr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8211F33D-9509-4674-83EB-89B7485F0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72" y="3107"/>
              <a:ext cx="90" cy="381"/>
            </a:xfrm>
            <a:custGeom>
              <a:avLst/>
              <a:gdLst>
                <a:gd name="T0" fmla="*/ 101 w 114"/>
                <a:gd name="T1" fmla="*/ 13 h 480"/>
                <a:gd name="T2" fmla="*/ 101 w 114"/>
                <a:gd name="T3" fmla="*/ 467 h 480"/>
                <a:gd name="T4" fmla="*/ 13 w 114"/>
                <a:gd name="T5" fmla="*/ 467 h 480"/>
                <a:gd name="T6" fmla="*/ 13 w 114"/>
                <a:gd name="T7" fmla="*/ 59 h 480"/>
                <a:gd name="T8" fmla="*/ 54 w 114"/>
                <a:gd name="T9" fmla="*/ 13 h 480"/>
                <a:gd name="T10" fmla="*/ 101 w 114"/>
                <a:gd name="T11" fmla="*/ 13 h 480"/>
                <a:gd name="T12" fmla="*/ 114 w 114"/>
                <a:gd name="T13" fmla="*/ 0 h 480"/>
                <a:gd name="T14" fmla="*/ 48 w 114"/>
                <a:gd name="T15" fmla="*/ 0 h 480"/>
                <a:gd name="T16" fmla="*/ 0 w 114"/>
                <a:gd name="T17" fmla="*/ 53 h 480"/>
                <a:gd name="T18" fmla="*/ 0 w 114"/>
                <a:gd name="T19" fmla="*/ 480 h 480"/>
                <a:gd name="T20" fmla="*/ 114 w 114"/>
                <a:gd name="T21" fmla="*/ 480 h 480"/>
                <a:gd name="T22" fmla="*/ 114 w 114"/>
                <a:gd name="T23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" h="480">
                  <a:moveTo>
                    <a:pt x="101" y="13"/>
                  </a:moveTo>
                  <a:cubicBezTo>
                    <a:pt x="101" y="467"/>
                    <a:pt x="101" y="467"/>
                    <a:pt x="101" y="467"/>
                  </a:cubicBezTo>
                  <a:cubicBezTo>
                    <a:pt x="13" y="467"/>
                    <a:pt x="13" y="467"/>
                    <a:pt x="13" y="46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27" y="44"/>
                    <a:pt x="41" y="28"/>
                    <a:pt x="54" y="13"/>
                  </a:cubicBezTo>
                  <a:cubicBezTo>
                    <a:pt x="101" y="13"/>
                    <a:pt x="101" y="13"/>
                    <a:pt x="101" y="13"/>
                  </a:cubicBezTo>
                  <a:moveTo>
                    <a:pt x="11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3" y="18"/>
                    <a:pt x="17" y="36"/>
                    <a:pt x="0" y="53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114" y="480"/>
                    <a:pt x="114" y="480"/>
                    <a:pt x="114" y="480"/>
                  </a:cubicBezTo>
                  <a:cubicBezTo>
                    <a:pt x="114" y="0"/>
                    <a:pt x="114" y="0"/>
                    <a:pt x="114" y="0"/>
                  </a:cubicBezTo>
                  <a:close/>
                </a:path>
              </a:pathLst>
            </a:custGeom>
            <a:solidFill>
              <a:srgbClr val="41A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D3878DDE-E023-4D1D-8EFE-9D5B97B828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0" y="3184"/>
              <a:ext cx="145" cy="304"/>
            </a:xfrm>
            <a:custGeom>
              <a:avLst/>
              <a:gdLst>
                <a:gd name="T0" fmla="*/ 170 w 183"/>
                <a:gd name="T1" fmla="*/ 29 h 383"/>
                <a:gd name="T2" fmla="*/ 170 w 183"/>
                <a:gd name="T3" fmla="*/ 370 h 383"/>
                <a:gd name="T4" fmla="*/ 13 w 183"/>
                <a:gd name="T5" fmla="*/ 370 h 383"/>
                <a:gd name="T6" fmla="*/ 13 w 183"/>
                <a:gd name="T7" fmla="*/ 137 h 383"/>
                <a:gd name="T8" fmla="*/ 170 w 183"/>
                <a:gd name="T9" fmla="*/ 29 h 383"/>
                <a:gd name="T10" fmla="*/ 183 w 183"/>
                <a:gd name="T11" fmla="*/ 0 h 383"/>
                <a:gd name="T12" fmla="*/ 0 w 183"/>
                <a:gd name="T13" fmla="*/ 130 h 383"/>
                <a:gd name="T14" fmla="*/ 0 w 183"/>
                <a:gd name="T15" fmla="*/ 383 h 383"/>
                <a:gd name="T16" fmla="*/ 183 w 183"/>
                <a:gd name="T17" fmla="*/ 383 h 383"/>
                <a:gd name="T18" fmla="*/ 183 w 183"/>
                <a:gd name="T19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383">
                  <a:moveTo>
                    <a:pt x="170" y="29"/>
                  </a:moveTo>
                  <a:cubicBezTo>
                    <a:pt x="170" y="370"/>
                    <a:pt x="170" y="370"/>
                    <a:pt x="170" y="370"/>
                  </a:cubicBezTo>
                  <a:cubicBezTo>
                    <a:pt x="13" y="370"/>
                    <a:pt x="13" y="370"/>
                    <a:pt x="13" y="370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9" y="107"/>
                    <a:pt x="121" y="70"/>
                    <a:pt x="170" y="29"/>
                  </a:cubicBezTo>
                  <a:moveTo>
                    <a:pt x="183" y="0"/>
                  </a:moveTo>
                  <a:cubicBezTo>
                    <a:pt x="127" y="51"/>
                    <a:pt x="65" y="94"/>
                    <a:pt x="0" y="130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183" y="383"/>
                    <a:pt x="183" y="383"/>
                    <a:pt x="183" y="383"/>
                  </a:cubicBezTo>
                  <a:cubicBezTo>
                    <a:pt x="183" y="0"/>
                    <a:pt x="183" y="0"/>
                    <a:pt x="183" y="0"/>
                  </a:cubicBezTo>
                  <a:close/>
                </a:path>
              </a:pathLst>
            </a:custGeom>
            <a:solidFill>
              <a:srgbClr val="41A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6467A4C6-941C-4DC9-9CAC-D15824CD04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7" y="3305"/>
              <a:ext cx="326" cy="183"/>
            </a:xfrm>
            <a:custGeom>
              <a:avLst/>
              <a:gdLst>
                <a:gd name="T0" fmla="*/ 398 w 411"/>
                <a:gd name="T1" fmla="*/ 20 h 230"/>
                <a:gd name="T2" fmla="*/ 398 w 411"/>
                <a:gd name="T3" fmla="*/ 217 h 230"/>
                <a:gd name="T4" fmla="*/ 13 w 411"/>
                <a:gd name="T5" fmla="*/ 217 h 230"/>
                <a:gd name="T6" fmla="*/ 13 w 411"/>
                <a:gd name="T7" fmla="*/ 106 h 230"/>
                <a:gd name="T8" fmla="*/ 398 w 411"/>
                <a:gd name="T9" fmla="*/ 20 h 230"/>
                <a:gd name="T10" fmla="*/ 411 w 411"/>
                <a:gd name="T11" fmla="*/ 0 h 230"/>
                <a:gd name="T12" fmla="*/ 0 w 411"/>
                <a:gd name="T13" fmla="*/ 93 h 230"/>
                <a:gd name="T14" fmla="*/ 0 w 411"/>
                <a:gd name="T15" fmla="*/ 230 h 230"/>
                <a:gd name="T16" fmla="*/ 411 w 411"/>
                <a:gd name="T17" fmla="*/ 230 h 230"/>
                <a:gd name="T18" fmla="*/ 411 w 411"/>
                <a:gd name="T1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1" h="230">
                  <a:moveTo>
                    <a:pt x="398" y="20"/>
                  </a:moveTo>
                  <a:cubicBezTo>
                    <a:pt x="398" y="217"/>
                    <a:pt x="398" y="217"/>
                    <a:pt x="398" y="217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48" y="104"/>
                    <a:pt x="277" y="75"/>
                    <a:pt x="398" y="20"/>
                  </a:cubicBezTo>
                  <a:moveTo>
                    <a:pt x="411" y="0"/>
                  </a:moveTo>
                  <a:cubicBezTo>
                    <a:pt x="285" y="61"/>
                    <a:pt x="145" y="93"/>
                    <a:pt x="0" y="93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411" y="230"/>
                    <a:pt x="411" y="230"/>
                    <a:pt x="411" y="230"/>
                  </a:cubicBezTo>
                  <a:cubicBezTo>
                    <a:pt x="411" y="0"/>
                    <a:pt x="411" y="0"/>
                    <a:pt x="411" y="0"/>
                  </a:cubicBezTo>
                  <a:close/>
                </a:path>
              </a:pathLst>
            </a:custGeom>
            <a:solidFill>
              <a:srgbClr val="41A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A9EB772A-57A4-43AD-B283-90CDC1BB42CA}"/>
                </a:ext>
              </a:extLst>
            </p:cNvPr>
            <p:cNvSpPr/>
            <p:nvPr/>
          </p:nvSpPr>
          <p:spPr bwMode="auto">
            <a:xfrm>
              <a:off x="2527" y="2960"/>
              <a:ext cx="605" cy="359"/>
            </a:xfrm>
            <a:custGeom>
              <a:avLst/>
              <a:gdLst>
                <a:gd name="T0" fmla="*/ 762 w 762"/>
                <a:gd name="T1" fmla="*/ 103 h 452"/>
                <a:gd name="T2" fmla="*/ 748 w 762"/>
                <a:gd name="T3" fmla="*/ 0 h 452"/>
                <a:gd name="T4" fmla="*/ 644 w 762"/>
                <a:gd name="T5" fmla="*/ 13 h 452"/>
                <a:gd name="T6" fmla="*/ 646 w 762"/>
                <a:gd name="T7" fmla="*/ 33 h 452"/>
                <a:gd name="T8" fmla="*/ 721 w 762"/>
                <a:gd name="T9" fmla="*/ 23 h 452"/>
                <a:gd name="T10" fmla="*/ 0 w 762"/>
                <a:gd name="T11" fmla="*/ 432 h 452"/>
                <a:gd name="T12" fmla="*/ 0 w 762"/>
                <a:gd name="T13" fmla="*/ 452 h 452"/>
                <a:gd name="T14" fmla="*/ 733 w 762"/>
                <a:gd name="T15" fmla="*/ 40 h 452"/>
                <a:gd name="T16" fmla="*/ 742 w 762"/>
                <a:gd name="T17" fmla="*/ 106 h 452"/>
                <a:gd name="T18" fmla="*/ 762 w 762"/>
                <a:gd name="T19" fmla="*/ 10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2" h="452">
                  <a:moveTo>
                    <a:pt x="762" y="103"/>
                  </a:moveTo>
                  <a:cubicBezTo>
                    <a:pt x="748" y="0"/>
                    <a:pt x="748" y="0"/>
                    <a:pt x="748" y="0"/>
                  </a:cubicBezTo>
                  <a:cubicBezTo>
                    <a:pt x="644" y="13"/>
                    <a:pt x="644" y="13"/>
                    <a:pt x="644" y="13"/>
                  </a:cubicBezTo>
                  <a:cubicBezTo>
                    <a:pt x="646" y="33"/>
                    <a:pt x="646" y="33"/>
                    <a:pt x="646" y="33"/>
                  </a:cubicBezTo>
                  <a:cubicBezTo>
                    <a:pt x="721" y="23"/>
                    <a:pt x="721" y="23"/>
                    <a:pt x="721" y="23"/>
                  </a:cubicBezTo>
                  <a:cubicBezTo>
                    <a:pt x="569" y="276"/>
                    <a:pt x="295" y="432"/>
                    <a:pt x="0" y="432"/>
                  </a:cubicBezTo>
                  <a:cubicBezTo>
                    <a:pt x="0" y="452"/>
                    <a:pt x="0" y="452"/>
                    <a:pt x="0" y="452"/>
                  </a:cubicBezTo>
                  <a:cubicBezTo>
                    <a:pt x="299" y="451"/>
                    <a:pt x="577" y="294"/>
                    <a:pt x="733" y="40"/>
                  </a:cubicBezTo>
                  <a:cubicBezTo>
                    <a:pt x="742" y="106"/>
                    <a:pt x="742" y="106"/>
                    <a:pt x="742" y="106"/>
                  </a:cubicBezTo>
                  <a:lnTo>
                    <a:pt x="762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ADBECB"/>
                </a:solidFill>
              </a:endParaRPr>
            </a:p>
          </p:txBody>
        </p:sp>
      </p:grpSp>
      <p:sp>
        <p:nvSpPr>
          <p:cNvPr id="66" name="箭头: 下 65">
            <a:extLst>
              <a:ext uri="{FF2B5EF4-FFF2-40B4-BE49-F238E27FC236}">
                <a16:creationId xmlns:a16="http://schemas.microsoft.com/office/drawing/2014/main" id="{3857C6CD-41AA-4BDF-856F-F061ED9629D3}"/>
              </a:ext>
            </a:extLst>
          </p:cNvPr>
          <p:cNvSpPr/>
          <p:nvPr/>
        </p:nvSpPr>
        <p:spPr bwMode="auto">
          <a:xfrm>
            <a:off x="1623637" y="4393858"/>
            <a:ext cx="484632" cy="541003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zh-CN" altLang="en-US" sz="1800" dirty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7" name="箭头: 下 66">
            <a:extLst>
              <a:ext uri="{FF2B5EF4-FFF2-40B4-BE49-F238E27FC236}">
                <a16:creationId xmlns:a16="http://schemas.microsoft.com/office/drawing/2014/main" id="{CB0D0D4E-4611-4AF4-AA4C-C41ABA664A26}"/>
              </a:ext>
            </a:extLst>
          </p:cNvPr>
          <p:cNvSpPr/>
          <p:nvPr/>
        </p:nvSpPr>
        <p:spPr bwMode="auto">
          <a:xfrm>
            <a:off x="4343287" y="4357282"/>
            <a:ext cx="484632" cy="541003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zh-CN" altLang="en-US" sz="1800" dirty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8" name="箭头: 下 67">
            <a:extLst>
              <a:ext uri="{FF2B5EF4-FFF2-40B4-BE49-F238E27FC236}">
                <a16:creationId xmlns:a16="http://schemas.microsoft.com/office/drawing/2014/main" id="{B94A4A17-8E05-4BD8-B6A9-62F7068FC0F1}"/>
              </a:ext>
            </a:extLst>
          </p:cNvPr>
          <p:cNvSpPr/>
          <p:nvPr/>
        </p:nvSpPr>
        <p:spPr bwMode="auto">
          <a:xfrm>
            <a:off x="6864007" y="4303393"/>
            <a:ext cx="484632" cy="541003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zh-CN" altLang="en-US" sz="1800" dirty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9" name="箭头: 下 68">
            <a:extLst>
              <a:ext uri="{FF2B5EF4-FFF2-40B4-BE49-F238E27FC236}">
                <a16:creationId xmlns:a16="http://schemas.microsoft.com/office/drawing/2014/main" id="{C536F397-90B5-49CC-ADF3-4D0F42C8D187}"/>
              </a:ext>
            </a:extLst>
          </p:cNvPr>
          <p:cNvSpPr/>
          <p:nvPr/>
        </p:nvSpPr>
        <p:spPr bwMode="auto">
          <a:xfrm>
            <a:off x="9550454" y="4353930"/>
            <a:ext cx="484632" cy="541003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zh-CN" altLang="en-US" sz="1800" dirty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85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项目实施成功的具备条件</a:t>
            </a:r>
            <a:endParaRPr lang="en-US" altLang="zh-CN" sz="2400" i="1" dirty="0">
              <a:latin typeface="+mn-ea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D3BAE1D0-67DF-42B1-8930-2C8B603F238F}"/>
              </a:ext>
            </a:extLst>
          </p:cNvPr>
          <p:cNvGrpSpPr/>
          <p:nvPr/>
        </p:nvGrpSpPr>
        <p:grpSpPr>
          <a:xfrm>
            <a:off x="2336141" y="5131383"/>
            <a:ext cx="2783834" cy="1100026"/>
            <a:chOff x="1115616" y="2551844"/>
            <a:chExt cx="2178046" cy="1100026"/>
          </a:xfrm>
        </p:grpSpPr>
        <p:sp>
          <p:nvSpPr>
            <p:cNvPr id="59" name="TextBox 6">
              <a:extLst>
                <a:ext uri="{FF2B5EF4-FFF2-40B4-BE49-F238E27FC236}">
                  <a16:creationId xmlns:a16="http://schemas.microsoft.com/office/drawing/2014/main" id="{0D42F944-68EA-4D7F-AE7F-C09372AAEEC3}"/>
                </a:ext>
              </a:extLst>
            </p:cNvPr>
            <p:cNvSpPr txBox="1"/>
            <p:nvPr/>
          </p:nvSpPr>
          <p:spPr>
            <a:xfrm>
              <a:off x="1115616" y="2564199"/>
              <a:ext cx="2178045" cy="581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400" b="1" kern="0" dirty="0">
                  <a:latin typeface="微软雅黑" panose="020B0503020204020204" pitchFamily="34" charset="-122"/>
                </a:rPr>
                <a:t>业务自信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60" name="图文框 59">
              <a:extLst>
                <a:ext uri="{FF2B5EF4-FFF2-40B4-BE49-F238E27FC236}">
                  <a16:creationId xmlns:a16="http://schemas.microsoft.com/office/drawing/2014/main" id="{8C5A1A48-498E-45D7-9FA0-D659A1400A64}"/>
                </a:ext>
              </a:extLst>
            </p:cNvPr>
            <p:cNvSpPr/>
            <p:nvPr/>
          </p:nvSpPr>
          <p:spPr>
            <a:xfrm>
              <a:off x="1115616" y="2551844"/>
              <a:ext cx="2178046" cy="1100026"/>
            </a:xfrm>
            <a:prstGeom prst="frame">
              <a:avLst>
                <a:gd name="adj1" fmla="val 1439"/>
              </a:avLst>
            </a:prstGeom>
            <a:solidFill>
              <a:sysClr val="window" lastClr="FFFFFF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51" name="图片 50">
            <a:extLst>
              <a:ext uri="{FF2B5EF4-FFF2-40B4-BE49-F238E27FC236}">
                <a16:creationId xmlns:a16="http://schemas.microsoft.com/office/drawing/2014/main" id="{6F6A4438-94B9-4E9B-BADB-7B6F663A1F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1" b="29502"/>
          <a:stretch/>
        </p:blipFill>
        <p:spPr>
          <a:xfrm>
            <a:off x="628153" y="1358058"/>
            <a:ext cx="10678602" cy="3186700"/>
          </a:xfrm>
          <a:prstGeom prst="rect">
            <a:avLst/>
          </a:prstGeom>
        </p:spPr>
      </p:pic>
      <p:sp>
        <p:nvSpPr>
          <p:cNvPr id="61" name="TextBox 6">
            <a:extLst>
              <a:ext uri="{FF2B5EF4-FFF2-40B4-BE49-F238E27FC236}">
                <a16:creationId xmlns:a16="http://schemas.microsoft.com/office/drawing/2014/main" id="{CFA6507D-4604-497C-8C5E-A4AE96DFF614}"/>
              </a:ext>
            </a:extLst>
          </p:cNvPr>
          <p:cNvSpPr txBox="1"/>
          <p:nvPr/>
        </p:nvSpPr>
        <p:spPr>
          <a:xfrm>
            <a:off x="4455165" y="5183493"/>
            <a:ext cx="2783833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>
                <a:latin typeface="微软雅黑" panose="020B0503020204020204" pitchFamily="34" charset="-122"/>
              </a:rPr>
              <a:t>态度诚恳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62" name="TextBox 6">
            <a:extLst>
              <a:ext uri="{FF2B5EF4-FFF2-40B4-BE49-F238E27FC236}">
                <a16:creationId xmlns:a16="http://schemas.microsoft.com/office/drawing/2014/main" id="{74AB7DB1-12E6-4EE7-9CEF-A58F068DD5DB}"/>
              </a:ext>
            </a:extLst>
          </p:cNvPr>
          <p:cNvSpPr txBox="1"/>
          <p:nvPr/>
        </p:nvSpPr>
        <p:spPr>
          <a:xfrm>
            <a:off x="6574189" y="5183493"/>
            <a:ext cx="2783833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</a:rPr>
              <a:t>细心周全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63" name="TextBox 6">
            <a:extLst>
              <a:ext uri="{FF2B5EF4-FFF2-40B4-BE49-F238E27FC236}">
                <a16:creationId xmlns:a16="http://schemas.microsoft.com/office/drawing/2014/main" id="{3001AE04-FD16-4898-9D3D-BAFAD1E00C7A}"/>
              </a:ext>
            </a:extLst>
          </p:cNvPr>
          <p:cNvSpPr txBox="1"/>
          <p:nvPr/>
        </p:nvSpPr>
        <p:spPr>
          <a:xfrm>
            <a:off x="8761678" y="5231690"/>
            <a:ext cx="2783833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</a:rPr>
              <a:t>团队协作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pic>
        <p:nvPicPr>
          <p:cNvPr id="64" name="Picture 2">
            <a:extLst>
              <a:ext uri="{FF2B5EF4-FFF2-40B4-BE49-F238E27FC236}">
                <a16:creationId xmlns:a16="http://schemas.microsoft.com/office/drawing/2014/main" id="{8B9C69E7-5D46-447F-9DE5-8D24D7EF8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46" y="3093497"/>
            <a:ext cx="3147612" cy="468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6640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历史数据整理的经验分享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11" name="圆角矩形 3">
            <a:extLst>
              <a:ext uri="{FF2B5EF4-FFF2-40B4-BE49-F238E27FC236}">
                <a16:creationId xmlns:a16="http://schemas.microsoft.com/office/drawing/2014/main" id="{E8D9590A-D4D1-4E8E-8C72-5D9751601720}"/>
              </a:ext>
            </a:extLst>
          </p:cNvPr>
          <p:cNvSpPr/>
          <p:nvPr/>
        </p:nvSpPr>
        <p:spPr>
          <a:xfrm>
            <a:off x="1984627" y="1747593"/>
            <a:ext cx="947855" cy="586897"/>
          </a:xfrm>
          <a:prstGeom prst="roundRect">
            <a:avLst/>
          </a:prstGeom>
          <a:solidFill>
            <a:srgbClr val="CCECFF"/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项目组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EAF5B71-68D7-4443-95BB-F7E8E1CB10FF}"/>
              </a:ext>
            </a:extLst>
          </p:cNvPr>
          <p:cNvCxnSpPr/>
          <p:nvPr/>
        </p:nvCxnSpPr>
        <p:spPr bwMode="auto">
          <a:xfrm>
            <a:off x="3043994" y="1311436"/>
            <a:ext cx="0" cy="5553311"/>
          </a:xfrm>
          <a:prstGeom prst="line">
            <a:avLst/>
          </a:prstGeom>
          <a:solidFill>
            <a:srgbClr val="4F81BD"/>
          </a:solidFill>
          <a:ln w="31750" cap="flat" cmpd="sng" algn="ctr">
            <a:solidFill>
              <a:srgbClr val="7030A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0E48C0B-8870-4362-AA64-B1E3F67BD1DE}"/>
              </a:ext>
            </a:extLst>
          </p:cNvPr>
          <p:cNvCxnSpPr/>
          <p:nvPr/>
        </p:nvCxnSpPr>
        <p:spPr bwMode="auto">
          <a:xfrm>
            <a:off x="1973477" y="3671859"/>
            <a:ext cx="9166301" cy="0"/>
          </a:xfrm>
          <a:prstGeom prst="line">
            <a:avLst/>
          </a:prstGeom>
          <a:solidFill>
            <a:srgbClr val="4F81BD"/>
          </a:solidFill>
          <a:ln w="31750" cap="flat" cmpd="sng" algn="ctr">
            <a:solidFill>
              <a:srgbClr val="92D05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圆角矩形 7">
            <a:extLst>
              <a:ext uri="{FF2B5EF4-FFF2-40B4-BE49-F238E27FC236}">
                <a16:creationId xmlns:a16="http://schemas.microsoft.com/office/drawing/2014/main" id="{C84CC061-438E-4C27-9A6F-7B9A4E19CD66}"/>
              </a:ext>
            </a:extLst>
          </p:cNvPr>
          <p:cNvSpPr/>
          <p:nvPr/>
        </p:nvSpPr>
        <p:spPr>
          <a:xfrm>
            <a:off x="1995778" y="4422149"/>
            <a:ext cx="947855" cy="586897"/>
          </a:xfrm>
          <a:prstGeom prst="roundRect">
            <a:avLst/>
          </a:prstGeom>
          <a:solidFill>
            <a:srgbClr val="CCECFF"/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rmAutofit fontScale="925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历史数据整理小组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圆角矩形 8">
            <a:extLst>
              <a:ext uri="{FF2B5EF4-FFF2-40B4-BE49-F238E27FC236}">
                <a16:creationId xmlns:a16="http://schemas.microsoft.com/office/drawing/2014/main" id="{9816BBD9-D124-4B44-9139-9FE2BB11AFAD}"/>
              </a:ext>
            </a:extLst>
          </p:cNvPr>
          <p:cNvSpPr/>
          <p:nvPr/>
        </p:nvSpPr>
        <p:spPr>
          <a:xfrm>
            <a:off x="1995778" y="5922347"/>
            <a:ext cx="947855" cy="586897"/>
          </a:xfrm>
          <a:prstGeom prst="roundRect">
            <a:avLst/>
          </a:prstGeom>
          <a:solidFill>
            <a:srgbClr val="CCECFF"/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rmAutofit fontScale="77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项目组和历史数据整理小组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95FC841-3D1C-4600-9B30-58A73A7EE9B6}"/>
              </a:ext>
            </a:extLst>
          </p:cNvPr>
          <p:cNvCxnSpPr/>
          <p:nvPr/>
        </p:nvCxnSpPr>
        <p:spPr bwMode="auto">
          <a:xfrm>
            <a:off x="1973477" y="5493719"/>
            <a:ext cx="9166301" cy="0"/>
          </a:xfrm>
          <a:prstGeom prst="line">
            <a:avLst/>
          </a:prstGeom>
          <a:solidFill>
            <a:srgbClr val="4F81BD"/>
          </a:solidFill>
          <a:ln w="31750" cap="flat" cmpd="sng" algn="ctr">
            <a:solidFill>
              <a:srgbClr val="92D05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F4A5E32B-B341-40CE-B222-D3E38D030193}"/>
              </a:ext>
            </a:extLst>
          </p:cNvPr>
          <p:cNvSpPr/>
          <p:nvPr/>
        </p:nvSpPr>
        <p:spPr>
          <a:xfrm>
            <a:off x="3353068" y="2202603"/>
            <a:ext cx="1285884" cy="39025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数据整理方案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A3BD185-3394-4E41-BA8D-FB87B04A76E2}"/>
              </a:ext>
            </a:extLst>
          </p:cNvPr>
          <p:cNvSpPr/>
          <p:nvPr/>
        </p:nvSpPr>
        <p:spPr>
          <a:xfrm>
            <a:off x="3155504" y="5993785"/>
            <a:ext cx="1126258" cy="642942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历史数据导入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60104A0-46F4-4470-8562-BF2CB5F9F8BD}"/>
              </a:ext>
            </a:extLst>
          </p:cNvPr>
          <p:cNvSpPr/>
          <p:nvPr/>
        </p:nvSpPr>
        <p:spPr>
          <a:xfrm>
            <a:off x="3353068" y="1202472"/>
            <a:ext cx="1285884" cy="90231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三维、二维模板、文档、物料、图纸属性及分类属性定义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F258B4B-A402-40FD-8DBB-65C898D8788C}"/>
              </a:ext>
            </a:extLst>
          </p:cNvPr>
          <p:cNvSpPr/>
          <p:nvPr/>
        </p:nvSpPr>
        <p:spPr>
          <a:xfrm>
            <a:off x="5163060" y="1791096"/>
            <a:ext cx="1285884" cy="500065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数据整理方案评审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D83E4C9-349F-438B-90F3-A85101F446B9}"/>
              </a:ext>
            </a:extLst>
          </p:cNvPr>
          <p:cNvSpPr/>
          <p:nvPr/>
        </p:nvSpPr>
        <p:spPr>
          <a:xfrm>
            <a:off x="6973052" y="1789176"/>
            <a:ext cx="1285884" cy="500065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数据整理模板确认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BB3255B-060C-4074-9D71-8D0012615767}"/>
              </a:ext>
            </a:extLst>
          </p:cNvPr>
          <p:cNvSpPr/>
          <p:nvPr/>
        </p:nvSpPr>
        <p:spPr>
          <a:xfrm>
            <a:off x="8675199" y="1791010"/>
            <a:ext cx="1285884" cy="500065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数据整理范围确定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F5CD6B5-6900-4D97-8819-FAA8FF6CDA12}"/>
              </a:ext>
            </a:extLst>
          </p:cNvPr>
          <p:cNvSpPr/>
          <p:nvPr/>
        </p:nvSpPr>
        <p:spPr>
          <a:xfrm>
            <a:off x="3353068" y="3078186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成立历史数据整理小组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BE02E05-B7BB-4A83-87C1-7CFC2C03342F}"/>
              </a:ext>
            </a:extLst>
          </p:cNvPr>
          <p:cNvSpPr/>
          <p:nvPr/>
        </p:nvSpPr>
        <p:spPr>
          <a:xfrm>
            <a:off x="3353068" y="3991734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任务分工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5F5062F-A99F-4D7C-A317-A454386FA42C}"/>
              </a:ext>
            </a:extLst>
          </p:cNvPr>
          <p:cNvSpPr/>
          <p:nvPr/>
        </p:nvSpPr>
        <p:spPr>
          <a:xfrm>
            <a:off x="5136285" y="3991733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历史数据整理培训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F239F2E-A686-4999-A17B-D9F8FD988B3D}"/>
              </a:ext>
            </a:extLst>
          </p:cNvPr>
          <p:cNvSpPr/>
          <p:nvPr/>
        </p:nvSpPr>
        <p:spPr>
          <a:xfrm>
            <a:off x="6919502" y="3991732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测试数据整理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61756D6-65B1-4132-8797-9C094807AD47}"/>
              </a:ext>
            </a:extLst>
          </p:cNvPr>
          <p:cNvSpPr/>
          <p:nvPr/>
        </p:nvSpPr>
        <p:spPr>
          <a:xfrm>
            <a:off x="8648333" y="3987241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测试数据导入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75376E3-87DB-4850-83C9-08A1157EEAD2}"/>
              </a:ext>
            </a:extLst>
          </p:cNvPr>
          <p:cNvSpPr/>
          <p:nvPr/>
        </p:nvSpPr>
        <p:spPr>
          <a:xfrm>
            <a:off x="3371208" y="4806577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测试数据问题解决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35EA2DE-2984-4EA9-9CE3-176D6815E9CA}"/>
              </a:ext>
            </a:extLst>
          </p:cNvPr>
          <p:cNvSpPr/>
          <p:nvPr/>
        </p:nvSpPr>
        <p:spPr>
          <a:xfrm>
            <a:off x="5136285" y="4791625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正式数据整理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41303EE-CB53-4B7C-B21D-D12C453C842C}"/>
              </a:ext>
            </a:extLst>
          </p:cNvPr>
          <p:cNvSpPr/>
          <p:nvPr/>
        </p:nvSpPr>
        <p:spPr>
          <a:xfrm>
            <a:off x="9672179" y="3074834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成立历史数据整理计划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B9CDAAA-634A-453A-9076-15F734E3A735}"/>
              </a:ext>
            </a:extLst>
          </p:cNvPr>
          <p:cNvSpPr/>
          <p:nvPr/>
        </p:nvSpPr>
        <p:spPr>
          <a:xfrm>
            <a:off x="4942215" y="5985494"/>
            <a:ext cx="1126258" cy="642942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历史数据导入数据检查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A40DBEE-B0B3-4135-92A7-DACDEBB2ED9B}"/>
              </a:ext>
            </a:extLst>
          </p:cNvPr>
          <p:cNvSpPr/>
          <p:nvPr/>
        </p:nvSpPr>
        <p:spPr>
          <a:xfrm>
            <a:off x="6901362" y="4778554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正式数据整理校验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4" name="肘形连接符 39">
            <a:extLst>
              <a:ext uri="{FF2B5EF4-FFF2-40B4-BE49-F238E27FC236}">
                <a16:creationId xmlns:a16="http://schemas.microsoft.com/office/drawing/2014/main" id="{786D4825-BB6E-4AC3-BB01-D3EA5A7105D1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4638952" y="1653629"/>
            <a:ext cx="524108" cy="387500"/>
          </a:xfrm>
          <a:prstGeom prst="bentConnector3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5" name="肘形连接符 41">
            <a:extLst>
              <a:ext uri="{FF2B5EF4-FFF2-40B4-BE49-F238E27FC236}">
                <a16:creationId xmlns:a16="http://schemas.microsoft.com/office/drawing/2014/main" id="{300AB195-9195-4E2F-B892-6F36F9EAFC26}"/>
              </a:ext>
            </a:extLst>
          </p:cNvPr>
          <p:cNvCxnSpPr>
            <a:stCxn id="18" idx="3"/>
            <a:endCxn id="21" idx="1"/>
          </p:cNvCxnSpPr>
          <p:nvPr/>
        </p:nvCxnSpPr>
        <p:spPr>
          <a:xfrm flipV="1">
            <a:off x="4638952" y="2041129"/>
            <a:ext cx="524108" cy="356601"/>
          </a:xfrm>
          <a:prstGeom prst="bentConnector3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96BC3EEB-91E0-4F71-8EBF-E94579093E8F}"/>
              </a:ext>
            </a:extLst>
          </p:cNvPr>
          <p:cNvCxnSpPr>
            <a:stCxn id="21" idx="3"/>
            <a:endCxn id="22" idx="1"/>
          </p:cNvCxnSpPr>
          <p:nvPr/>
        </p:nvCxnSpPr>
        <p:spPr>
          <a:xfrm flipV="1">
            <a:off x="6448944" y="2039209"/>
            <a:ext cx="524108" cy="192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8127E507-016F-4118-B9E1-24EFA071756F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8258936" y="2039209"/>
            <a:ext cx="416263" cy="1834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" name="肘形连接符 47">
            <a:extLst>
              <a:ext uri="{FF2B5EF4-FFF2-40B4-BE49-F238E27FC236}">
                <a16:creationId xmlns:a16="http://schemas.microsoft.com/office/drawing/2014/main" id="{2526F9E7-DC57-4D88-B26B-9CC91DFE39AB}"/>
              </a:ext>
            </a:extLst>
          </p:cNvPr>
          <p:cNvCxnSpPr>
            <a:stCxn id="23" idx="2"/>
            <a:endCxn id="24" idx="0"/>
          </p:cNvCxnSpPr>
          <p:nvPr/>
        </p:nvCxnSpPr>
        <p:spPr>
          <a:xfrm rot="5400000">
            <a:off x="6263521" y="23565"/>
            <a:ext cx="787111" cy="5322131"/>
          </a:xfrm>
          <a:prstGeom prst="bentConnector3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" name="肘形连接符 53">
            <a:extLst>
              <a:ext uri="{FF2B5EF4-FFF2-40B4-BE49-F238E27FC236}">
                <a16:creationId xmlns:a16="http://schemas.microsoft.com/office/drawing/2014/main" id="{0B0F854A-9185-431C-84AA-B4051DC6C16F}"/>
              </a:ext>
            </a:extLst>
          </p:cNvPr>
          <p:cNvCxnSpPr>
            <a:stCxn id="31" idx="2"/>
            <a:endCxn id="25" idx="0"/>
          </p:cNvCxnSpPr>
          <p:nvPr/>
        </p:nvCxnSpPr>
        <p:spPr>
          <a:xfrm rot="5400000">
            <a:off x="6854726" y="531338"/>
            <a:ext cx="601681" cy="6319111"/>
          </a:xfrm>
          <a:prstGeom prst="bentConnector3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3B14B3F6-6728-4AD0-AD70-575BF63E94F7}"/>
              </a:ext>
            </a:extLst>
          </p:cNvPr>
          <p:cNvCxnSpPr>
            <a:stCxn id="25" idx="3"/>
            <a:endCxn id="26" idx="1"/>
          </p:cNvCxnSpPr>
          <p:nvPr/>
        </p:nvCxnSpPr>
        <p:spPr>
          <a:xfrm flipV="1">
            <a:off x="4638952" y="4149343"/>
            <a:ext cx="497333" cy="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FD0827BA-2250-45F6-896F-F7677B120CFB}"/>
              </a:ext>
            </a:extLst>
          </p:cNvPr>
          <p:cNvCxnSpPr>
            <a:stCxn id="26" idx="3"/>
            <a:endCxn id="27" idx="1"/>
          </p:cNvCxnSpPr>
          <p:nvPr/>
        </p:nvCxnSpPr>
        <p:spPr>
          <a:xfrm flipV="1">
            <a:off x="6422169" y="4149342"/>
            <a:ext cx="497333" cy="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9D687C46-5242-4396-B188-127AFBDAEF7C}"/>
              </a:ext>
            </a:extLst>
          </p:cNvPr>
          <p:cNvCxnSpPr>
            <a:stCxn id="27" idx="3"/>
            <a:endCxn id="28" idx="1"/>
          </p:cNvCxnSpPr>
          <p:nvPr/>
        </p:nvCxnSpPr>
        <p:spPr>
          <a:xfrm flipV="1">
            <a:off x="8205386" y="4144851"/>
            <a:ext cx="442947" cy="449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3" name="肘形连接符 62">
            <a:extLst>
              <a:ext uri="{FF2B5EF4-FFF2-40B4-BE49-F238E27FC236}">
                <a16:creationId xmlns:a16="http://schemas.microsoft.com/office/drawing/2014/main" id="{43592BFF-473D-4C7C-B019-69361473A889}"/>
              </a:ext>
            </a:extLst>
          </p:cNvPr>
          <p:cNvCxnSpPr>
            <a:stCxn id="28" idx="2"/>
            <a:endCxn id="29" idx="0"/>
          </p:cNvCxnSpPr>
          <p:nvPr/>
        </p:nvCxnSpPr>
        <p:spPr>
          <a:xfrm rot="5400000">
            <a:off x="6400655" y="1915956"/>
            <a:ext cx="504117" cy="5277125"/>
          </a:xfrm>
          <a:prstGeom prst="bentConnector3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3BF82EBA-F3F1-43B8-90FB-4D64D126EA75}"/>
              </a:ext>
            </a:extLst>
          </p:cNvPr>
          <p:cNvCxnSpPr>
            <a:stCxn id="29" idx="3"/>
            <a:endCxn id="30" idx="1"/>
          </p:cNvCxnSpPr>
          <p:nvPr/>
        </p:nvCxnSpPr>
        <p:spPr>
          <a:xfrm flipV="1">
            <a:off x="4657092" y="4949235"/>
            <a:ext cx="479193" cy="14952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B4C7C9A4-C093-4049-9418-78C941860152}"/>
              </a:ext>
            </a:extLst>
          </p:cNvPr>
          <p:cNvCxnSpPr>
            <a:stCxn id="30" idx="3"/>
            <a:endCxn id="33" idx="1"/>
          </p:cNvCxnSpPr>
          <p:nvPr/>
        </p:nvCxnSpPr>
        <p:spPr>
          <a:xfrm flipV="1">
            <a:off x="6422169" y="4936164"/>
            <a:ext cx="479193" cy="1307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6" name="肘形连接符 70">
            <a:extLst>
              <a:ext uri="{FF2B5EF4-FFF2-40B4-BE49-F238E27FC236}">
                <a16:creationId xmlns:a16="http://schemas.microsoft.com/office/drawing/2014/main" id="{7016480D-FB70-45FC-BE99-5358CD63E127}"/>
              </a:ext>
            </a:extLst>
          </p:cNvPr>
          <p:cNvCxnSpPr>
            <a:stCxn id="33" idx="2"/>
            <a:endCxn id="19" idx="0"/>
          </p:cNvCxnSpPr>
          <p:nvPr/>
        </p:nvCxnSpPr>
        <p:spPr>
          <a:xfrm rot="5400000">
            <a:off x="5181463" y="3630944"/>
            <a:ext cx="900012" cy="3825671"/>
          </a:xfrm>
          <a:prstGeom prst="bentConnector3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4880A343-F2DA-4E53-AA65-55D951FA815F}"/>
              </a:ext>
            </a:extLst>
          </p:cNvPr>
          <p:cNvCxnSpPr>
            <a:stCxn id="19" idx="3"/>
            <a:endCxn id="32" idx="1"/>
          </p:cNvCxnSpPr>
          <p:nvPr/>
        </p:nvCxnSpPr>
        <p:spPr>
          <a:xfrm flipV="1">
            <a:off x="4281762" y="6306965"/>
            <a:ext cx="660453" cy="829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4E94B0A5-C3E4-479D-AF9D-C9F7E05DD41D}"/>
              </a:ext>
            </a:extLst>
          </p:cNvPr>
          <p:cNvSpPr/>
          <p:nvPr/>
        </p:nvSpPr>
        <p:spPr>
          <a:xfrm>
            <a:off x="4917666" y="3078185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测试数据整理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6FE3417-CB1D-414A-B7F7-6DCA7B855900}"/>
              </a:ext>
            </a:extLst>
          </p:cNvPr>
          <p:cNvSpPr/>
          <p:nvPr/>
        </p:nvSpPr>
        <p:spPr>
          <a:xfrm>
            <a:off x="6448944" y="3069444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测试数据导入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3A2D4A7E-EABD-4206-8EC9-A9A6E4B82E64}"/>
              </a:ext>
            </a:extLst>
          </p:cNvPr>
          <p:cNvSpPr/>
          <p:nvPr/>
        </p:nvSpPr>
        <p:spPr>
          <a:xfrm>
            <a:off x="8060561" y="3069444"/>
            <a:ext cx="1285884" cy="31521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19050">
            <a:solidFill>
              <a:sysClr val="window" lastClr="FFFFFF">
                <a:lumMod val="75000"/>
              </a:sys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测试数据问题解决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4D053CCE-AD19-40A7-901E-2227A1B17A3E}"/>
              </a:ext>
            </a:extLst>
          </p:cNvPr>
          <p:cNvCxnSpPr>
            <a:stCxn id="24" idx="3"/>
            <a:endCxn id="48" idx="1"/>
          </p:cNvCxnSpPr>
          <p:nvPr/>
        </p:nvCxnSpPr>
        <p:spPr>
          <a:xfrm flipV="1">
            <a:off x="4638952" y="3235795"/>
            <a:ext cx="278714" cy="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D6FAB142-C6AB-4A42-981E-5FF8141FDF16}"/>
              </a:ext>
            </a:extLst>
          </p:cNvPr>
          <p:cNvCxnSpPr>
            <a:stCxn id="48" idx="3"/>
            <a:endCxn id="49" idx="1"/>
          </p:cNvCxnSpPr>
          <p:nvPr/>
        </p:nvCxnSpPr>
        <p:spPr>
          <a:xfrm flipV="1">
            <a:off x="6203550" y="3227054"/>
            <a:ext cx="245394" cy="874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5BED633F-4C7E-46F7-9026-BB7E8118C5E5}"/>
              </a:ext>
            </a:extLst>
          </p:cNvPr>
          <p:cNvCxnSpPr>
            <a:stCxn id="49" idx="3"/>
            <a:endCxn id="52" idx="1"/>
          </p:cNvCxnSpPr>
          <p:nvPr/>
        </p:nvCxnSpPr>
        <p:spPr>
          <a:xfrm>
            <a:off x="7734828" y="3227054"/>
            <a:ext cx="325733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5A34C41A-D64C-435F-9259-D484235B1381}"/>
              </a:ext>
            </a:extLst>
          </p:cNvPr>
          <p:cNvCxnSpPr>
            <a:stCxn id="52" idx="3"/>
            <a:endCxn id="31" idx="1"/>
          </p:cNvCxnSpPr>
          <p:nvPr/>
        </p:nvCxnSpPr>
        <p:spPr>
          <a:xfrm>
            <a:off x="9346445" y="3227054"/>
            <a:ext cx="325734" cy="539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3D125A7B-D444-48B5-82C3-D1FC134B0EFA}"/>
              </a:ext>
            </a:extLst>
          </p:cNvPr>
          <p:cNvSpPr/>
          <p:nvPr/>
        </p:nvSpPr>
        <p:spPr>
          <a:xfrm>
            <a:off x="604242" y="9421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工作流程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0046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1799"/>
              </a:spcBef>
            </a:pPr>
            <a:r>
              <a:rPr lang="zh-CN" altLang="en-US" sz="2400" i="1" dirty="0">
                <a:latin typeface="+mn-ea"/>
              </a:rPr>
              <a:t>历史数据整理的经验分享</a:t>
            </a:r>
            <a:endParaRPr lang="en-US" altLang="zh-CN" sz="2400" i="1" dirty="0">
              <a:latin typeface="+mn-ea"/>
            </a:endParaRPr>
          </a:p>
        </p:txBody>
      </p:sp>
      <p:sp>
        <p:nvSpPr>
          <p:cNvPr id="50" name="圆角矩形 4">
            <a:extLst>
              <a:ext uri="{FF2B5EF4-FFF2-40B4-BE49-F238E27FC236}">
                <a16:creationId xmlns:a16="http://schemas.microsoft.com/office/drawing/2014/main" id="{0D03DE8A-9419-4044-BDD1-B0FDBEE409F4}"/>
              </a:ext>
            </a:extLst>
          </p:cNvPr>
          <p:cNvSpPr/>
          <p:nvPr/>
        </p:nvSpPr>
        <p:spPr bwMode="auto">
          <a:xfrm>
            <a:off x="1664044" y="3037231"/>
            <a:ext cx="1138238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历史数据整理总表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51" name="圆角矩形 5">
            <a:extLst>
              <a:ext uri="{FF2B5EF4-FFF2-40B4-BE49-F238E27FC236}">
                <a16:creationId xmlns:a16="http://schemas.microsoft.com/office/drawing/2014/main" id="{B1B88C4B-683D-4032-90FA-4C7F0A3C5261}"/>
              </a:ext>
            </a:extLst>
          </p:cNvPr>
          <p:cNvSpPr/>
          <p:nvPr/>
        </p:nvSpPr>
        <p:spPr bwMode="auto">
          <a:xfrm>
            <a:off x="4554882" y="1479467"/>
            <a:ext cx="1117600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文档及关系</a:t>
            </a:r>
          </a:p>
        </p:txBody>
      </p:sp>
      <p:sp>
        <p:nvSpPr>
          <p:cNvPr id="57" name="圆角矩形 7">
            <a:extLst>
              <a:ext uri="{FF2B5EF4-FFF2-40B4-BE49-F238E27FC236}">
                <a16:creationId xmlns:a16="http://schemas.microsoft.com/office/drawing/2014/main" id="{D0B5BD34-F811-4CEA-B7BD-FDC5A5DFEFBF}"/>
              </a:ext>
            </a:extLst>
          </p:cNvPr>
          <p:cNvSpPr/>
          <p:nvPr/>
        </p:nvSpPr>
        <p:spPr bwMode="auto">
          <a:xfrm>
            <a:off x="5701057" y="2169449"/>
            <a:ext cx="2286000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数据主属性整理模板</a:t>
            </a:r>
          </a:p>
        </p:txBody>
      </p:sp>
      <p:sp>
        <p:nvSpPr>
          <p:cNvPr id="58" name="圆角矩形 8">
            <a:extLst>
              <a:ext uri="{FF2B5EF4-FFF2-40B4-BE49-F238E27FC236}">
                <a16:creationId xmlns:a16="http://schemas.microsoft.com/office/drawing/2014/main" id="{8969434D-ED10-4377-849A-B157F722A6EA}"/>
              </a:ext>
            </a:extLst>
          </p:cNvPr>
          <p:cNvSpPr/>
          <p:nvPr/>
        </p:nvSpPr>
        <p:spPr bwMode="auto">
          <a:xfrm>
            <a:off x="5701057" y="2859431"/>
            <a:ext cx="2286000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分类属性属性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整理模板</a:t>
            </a:r>
          </a:p>
        </p:txBody>
      </p:sp>
      <p:sp>
        <p:nvSpPr>
          <p:cNvPr id="59" name="圆角矩形 9">
            <a:extLst>
              <a:ext uri="{FF2B5EF4-FFF2-40B4-BE49-F238E27FC236}">
                <a16:creationId xmlns:a16="http://schemas.microsoft.com/office/drawing/2014/main" id="{1E415C5D-5B62-49B9-A9B3-7802E831CC31}"/>
              </a:ext>
            </a:extLst>
          </p:cNvPr>
          <p:cNvSpPr/>
          <p:nvPr/>
        </p:nvSpPr>
        <p:spPr bwMode="auto">
          <a:xfrm>
            <a:off x="4568934" y="3597968"/>
            <a:ext cx="1117600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BOM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60" name="圆角矩形 10">
            <a:extLst>
              <a:ext uri="{FF2B5EF4-FFF2-40B4-BE49-F238E27FC236}">
                <a16:creationId xmlns:a16="http://schemas.microsoft.com/office/drawing/2014/main" id="{7A1E9548-A1CF-4463-A2B7-4D0AD7BADBBD}"/>
              </a:ext>
            </a:extLst>
          </p:cNvPr>
          <p:cNvSpPr/>
          <p:nvPr/>
        </p:nvSpPr>
        <p:spPr bwMode="auto">
          <a:xfrm>
            <a:off x="5764557" y="4413013"/>
            <a:ext cx="1117600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三维图纸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(NX)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61" name="圆角矩形 11">
            <a:extLst>
              <a:ext uri="{FF2B5EF4-FFF2-40B4-BE49-F238E27FC236}">
                <a16:creationId xmlns:a16="http://schemas.microsoft.com/office/drawing/2014/main" id="{4F275113-2D31-4FEE-AE4C-4CAFF88AE4C9}"/>
              </a:ext>
            </a:extLst>
          </p:cNvPr>
          <p:cNvSpPr/>
          <p:nvPr/>
        </p:nvSpPr>
        <p:spPr bwMode="auto">
          <a:xfrm>
            <a:off x="5764557" y="5419815"/>
            <a:ext cx="1571625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二维图纸（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AUTOCAD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）</a:t>
            </a:r>
          </a:p>
        </p:txBody>
      </p:sp>
      <p:cxnSp>
        <p:nvCxnSpPr>
          <p:cNvPr id="62" name="肘形连接符 12">
            <a:extLst>
              <a:ext uri="{FF2B5EF4-FFF2-40B4-BE49-F238E27FC236}">
                <a16:creationId xmlns:a16="http://schemas.microsoft.com/office/drawing/2014/main" id="{593E2FB8-E3CF-4270-A4D4-ADE0596F4058}"/>
              </a:ext>
            </a:extLst>
          </p:cNvPr>
          <p:cNvCxnSpPr>
            <a:stCxn id="51" idx="1"/>
            <a:endCxn id="63" idx="1"/>
          </p:cNvCxnSpPr>
          <p:nvPr/>
        </p:nvCxnSpPr>
        <p:spPr bwMode="auto">
          <a:xfrm rot="10800000" flipH="1" flipV="1">
            <a:off x="4554882" y="1657267"/>
            <a:ext cx="901700" cy="1047750"/>
          </a:xfrm>
          <a:prstGeom prst="bentConnector3">
            <a:avLst>
              <a:gd name="adj1" fmla="val -25352"/>
            </a:avLst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左大括号 62">
            <a:extLst>
              <a:ext uri="{FF2B5EF4-FFF2-40B4-BE49-F238E27FC236}">
                <a16:creationId xmlns:a16="http://schemas.microsoft.com/office/drawing/2014/main" id="{51C7B751-772F-4965-BC81-1632FE71BD81}"/>
              </a:ext>
            </a:extLst>
          </p:cNvPr>
          <p:cNvSpPr/>
          <p:nvPr/>
        </p:nvSpPr>
        <p:spPr bwMode="auto">
          <a:xfrm>
            <a:off x="5456582" y="2292267"/>
            <a:ext cx="180975" cy="825500"/>
          </a:xfrm>
          <a:prstGeom prst="leftBrac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cxnSp>
        <p:nvCxnSpPr>
          <p:cNvPr id="64" name="肘形连接符 16">
            <a:extLst>
              <a:ext uri="{FF2B5EF4-FFF2-40B4-BE49-F238E27FC236}">
                <a16:creationId xmlns:a16="http://schemas.microsoft.com/office/drawing/2014/main" id="{EF714F2B-DC6A-4D74-99C9-816FA43B9BEA}"/>
              </a:ext>
            </a:extLst>
          </p:cNvPr>
          <p:cNvCxnSpPr/>
          <p:nvPr/>
        </p:nvCxnSpPr>
        <p:spPr bwMode="auto">
          <a:xfrm rot="10800000" flipV="1">
            <a:off x="4542182" y="1657267"/>
            <a:ext cx="12700" cy="2095346"/>
          </a:xfrm>
          <a:prstGeom prst="bentConnector3">
            <a:avLst>
              <a:gd name="adj1" fmla="val 1800000"/>
            </a:avLst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左大括号 64">
            <a:extLst>
              <a:ext uri="{FF2B5EF4-FFF2-40B4-BE49-F238E27FC236}">
                <a16:creationId xmlns:a16="http://schemas.microsoft.com/office/drawing/2014/main" id="{0C925047-4CE5-4ABF-B1AA-5108655BED30}"/>
              </a:ext>
            </a:extLst>
          </p:cNvPr>
          <p:cNvSpPr/>
          <p:nvPr/>
        </p:nvSpPr>
        <p:spPr bwMode="auto">
          <a:xfrm>
            <a:off x="5528020" y="4582064"/>
            <a:ext cx="236537" cy="1015551"/>
          </a:xfrm>
          <a:prstGeom prst="leftBrac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cxnSp>
        <p:nvCxnSpPr>
          <p:cNvPr id="66" name="肘形连接符 21">
            <a:extLst>
              <a:ext uri="{FF2B5EF4-FFF2-40B4-BE49-F238E27FC236}">
                <a16:creationId xmlns:a16="http://schemas.microsoft.com/office/drawing/2014/main" id="{95DE03F5-7E06-4312-85BD-A0EF58000232}"/>
              </a:ext>
            </a:extLst>
          </p:cNvPr>
          <p:cNvCxnSpPr>
            <a:stCxn id="51" idx="1"/>
            <a:endCxn id="65" idx="1"/>
          </p:cNvCxnSpPr>
          <p:nvPr/>
        </p:nvCxnSpPr>
        <p:spPr bwMode="auto">
          <a:xfrm rot="10800000" flipH="1" flipV="1">
            <a:off x="4554882" y="1657266"/>
            <a:ext cx="973138" cy="3432573"/>
          </a:xfrm>
          <a:prstGeom prst="bentConnector3">
            <a:avLst>
              <a:gd name="adj1" fmla="val -23491"/>
            </a:avLst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8BD5722D-F349-448F-B32A-4C57FC6C3BE5}"/>
              </a:ext>
            </a:extLst>
          </p:cNvPr>
          <p:cNvCxnSpPr/>
          <p:nvPr/>
        </p:nvCxnSpPr>
        <p:spPr bwMode="auto">
          <a:xfrm flipH="1">
            <a:off x="2840542" y="3215031"/>
            <a:ext cx="1429632" cy="0"/>
          </a:xfrm>
          <a:prstGeom prst="line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234F755-4007-4736-8B85-67959A72B1D6}"/>
              </a:ext>
            </a:extLst>
          </p:cNvPr>
          <p:cNvSpPr txBox="1"/>
          <p:nvPr/>
        </p:nvSpPr>
        <p:spPr>
          <a:xfrm>
            <a:off x="4497413" y="2435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物料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689A4765-A28D-4B30-AC05-44D5C3A476B2}"/>
              </a:ext>
            </a:extLst>
          </p:cNvPr>
          <p:cNvSpPr txBox="1"/>
          <p:nvPr/>
        </p:nvSpPr>
        <p:spPr>
          <a:xfrm>
            <a:off x="4231914" y="4643863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三维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\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二维数据整理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模板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38FF2290-6E1D-41B0-8897-1C9B17BEA465}"/>
              </a:ext>
            </a:extLst>
          </p:cNvPr>
          <p:cNvSpPr/>
          <p:nvPr/>
        </p:nvSpPr>
        <p:spPr bwMode="auto">
          <a:xfrm>
            <a:off x="8910697" y="2553168"/>
            <a:ext cx="1422400" cy="4445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历史数据导入工具导入（二次开发）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D91293F5-5163-45C8-90A9-7655293C194B}"/>
              </a:ext>
            </a:extLst>
          </p:cNvPr>
          <p:cNvSpPr/>
          <p:nvPr/>
        </p:nvSpPr>
        <p:spPr bwMode="auto">
          <a:xfrm>
            <a:off x="8910697" y="3469505"/>
            <a:ext cx="1422400" cy="4445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分类数据导入</a:t>
            </a:r>
            <a:r>
              <a:rPr lang="zh-CN" altLang="en-US" sz="1200">
                <a:solidFill>
                  <a:prstClr val="black"/>
                </a:solidFill>
                <a:latin typeface="微软雅黑" panose="020B0503020204020204" pitchFamily="34" charset="-122"/>
              </a:rPr>
              <a:t>方式（二次开发）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2606F6D1-EE6B-434C-83A4-051B129C0836}"/>
              </a:ext>
            </a:extLst>
          </p:cNvPr>
          <p:cNvSpPr/>
          <p:nvPr/>
        </p:nvSpPr>
        <p:spPr bwMode="auto">
          <a:xfrm>
            <a:off x="8910697" y="4254782"/>
            <a:ext cx="1422400" cy="4445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prstClr val="black"/>
                </a:solidFill>
                <a:latin typeface="微软雅黑" panose="020B0503020204020204" pitchFamily="34" charset="-122"/>
              </a:rPr>
              <a:t>NX</a:t>
            </a:r>
            <a:r>
              <a:rPr lang="zh-CN" altLang="en-US" sz="1200">
                <a:solidFill>
                  <a:prstClr val="black"/>
                </a:solidFill>
                <a:latin typeface="微软雅黑" panose="020B0503020204020204" pitchFamily="34" charset="-122"/>
              </a:rPr>
              <a:t>集成接口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73" name="曲线连接符 1029">
            <a:extLst>
              <a:ext uri="{FF2B5EF4-FFF2-40B4-BE49-F238E27FC236}">
                <a16:creationId xmlns:a16="http://schemas.microsoft.com/office/drawing/2014/main" id="{5B1ABCDE-600D-412E-8A7F-694CA26363FF}"/>
              </a:ext>
            </a:extLst>
          </p:cNvPr>
          <p:cNvCxnSpPr>
            <a:stCxn id="51" idx="3"/>
            <a:endCxn id="70" idx="1"/>
          </p:cNvCxnSpPr>
          <p:nvPr/>
        </p:nvCxnSpPr>
        <p:spPr bwMode="auto">
          <a:xfrm>
            <a:off x="5672482" y="1657267"/>
            <a:ext cx="3238215" cy="1118151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曲线连接符 1031">
            <a:extLst>
              <a:ext uri="{FF2B5EF4-FFF2-40B4-BE49-F238E27FC236}">
                <a16:creationId xmlns:a16="http://schemas.microsoft.com/office/drawing/2014/main" id="{76D6163C-91D1-45DB-8414-FAD32044AD4D}"/>
              </a:ext>
            </a:extLst>
          </p:cNvPr>
          <p:cNvCxnSpPr>
            <a:stCxn id="57" idx="3"/>
            <a:endCxn id="70" idx="1"/>
          </p:cNvCxnSpPr>
          <p:nvPr/>
        </p:nvCxnSpPr>
        <p:spPr bwMode="auto">
          <a:xfrm>
            <a:off x="7987057" y="2347249"/>
            <a:ext cx="923640" cy="428169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曲线连接符 1033">
            <a:extLst>
              <a:ext uri="{FF2B5EF4-FFF2-40B4-BE49-F238E27FC236}">
                <a16:creationId xmlns:a16="http://schemas.microsoft.com/office/drawing/2014/main" id="{693E16BD-8912-48BE-98A6-4D1103076CE6}"/>
              </a:ext>
            </a:extLst>
          </p:cNvPr>
          <p:cNvCxnSpPr>
            <a:stCxn id="59" idx="3"/>
            <a:endCxn id="70" idx="1"/>
          </p:cNvCxnSpPr>
          <p:nvPr/>
        </p:nvCxnSpPr>
        <p:spPr bwMode="auto">
          <a:xfrm flipV="1">
            <a:off x="5686534" y="2775418"/>
            <a:ext cx="3224163" cy="1000350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曲线连接符 1035">
            <a:extLst>
              <a:ext uri="{FF2B5EF4-FFF2-40B4-BE49-F238E27FC236}">
                <a16:creationId xmlns:a16="http://schemas.microsoft.com/office/drawing/2014/main" id="{FD701B0B-5A0C-4FEE-971B-082EE4F091AE}"/>
              </a:ext>
            </a:extLst>
          </p:cNvPr>
          <p:cNvCxnSpPr>
            <a:stCxn id="58" idx="3"/>
            <a:endCxn id="71" idx="1"/>
          </p:cNvCxnSpPr>
          <p:nvPr/>
        </p:nvCxnSpPr>
        <p:spPr bwMode="auto">
          <a:xfrm>
            <a:off x="7987057" y="3037231"/>
            <a:ext cx="923640" cy="654524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曲线连接符 1037">
            <a:extLst>
              <a:ext uri="{FF2B5EF4-FFF2-40B4-BE49-F238E27FC236}">
                <a16:creationId xmlns:a16="http://schemas.microsoft.com/office/drawing/2014/main" id="{AEECA4B8-DAA6-417D-A4C3-F36F6D97C560}"/>
              </a:ext>
            </a:extLst>
          </p:cNvPr>
          <p:cNvCxnSpPr>
            <a:stCxn id="61" idx="3"/>
            <a:endCxn id="70" idx="1"/>
          </p:cNvCxnSpPr>
          <p:nvPr/>
        </p:nvCxnSpPr>
        <p:spPr bwMode="auto">
          <a:xfrm flipV="1">
            <a:off x="7336182" y="2775418"/>
            <a:ext cx="1574515" cy="2822197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曲线连接符 1039">
            <a:extLst>
              <a:ext uri="{FF2B5EF4-FFF2-40B4-BE49-F238E27FC236}">
                <a16:creationId xmlns:a16="http://schemas.microsoft.com/office/drawing/2014/main" id="{25803867-F1DB-4476-998C-68FF8511B2C4}"/>
              </a:ext>
            </a:extLst>
          </p:cNvPr>
          <p:cNvCxnSpPr>
            <a:stCxn id="60" idx="3"/>
            <a:endCxn id="72" idx="1"/>
          </p:cNvCxnSpPr>
          <p:nvPr/>
        </p:nvCxnSpPr>
        <p:spPr bwMode="auto">
          <a:xfrm flipV="1">
            <a:off x="6882157" y="4477032"/>
            <a:ext cx="2028540" cy="113781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" name="圆角矩形 31">
            <a:extLst>
              <a:ext uri="{FF2B5EF4-FFF2-40B4-BE49-F238E27FC236}">
                <a16:creationId xmlns:a16="http://schemas.microsoft.com/office/drawing/2014/main" id="{551CE975-C1D7-4603-9D21-99C61C788DC5}"/>
              </a:ext>
            </a:extLst>
          </p:cNvPr>
          <p:cNvSpPr/>
          <p:nvPr/>
        </p:nvSpPr>
        <p:spPr bwMode="auto">
          <a:xfrm>
            <a:off x="5769847" y="4872458"/>
            <a:ext cx="1117600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三维图纸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(CATIA)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7A7F988F-14F8-4BDC-8CA2-C44124870FCC}"/>
              </a:ext>
            </a:extLst>
          </p:cNvPr>
          <p:cNvSpPr/>
          <p:nvPr/>
        </p:nvSpPr>
        <p:spPr bwMode="auto">
          <a:xfrm>
            <a:off x="8910697" y="4883278"/>
            <a:ext cx="1422400" cy="4445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prstClr val="black"/>
                </a:solidFill>
                <a:latin typeface="微软雅黑" panose="020B0503020204020204" pitchFamily="34" charset="-122"/>
              </a:rPr>
              <a:t>CATIA</a:t>
            </a:r>
            <a:r>
              <a:rPr lang="zh-CN" altLang="en-US" sz="1200">
                <a:solidFill>
                  <a:prstClr val="black"/>
                </a:solidFill>
                <a:latin typeface="微软雅黑" panose="020B0503020204020204" pitchFamily="34" charset="-122"/>
              </a:rPr>
              <a:t>集成接口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81" name="曲线连接符 40">
            <a:extLst>
              <a:ext uri="{FF2B5EF4-FFF2-40B4-BE49-F238E27FC236}">
                <a16:creationId xmlns:a16="http://schemas.microsoft.com/office/drawing/2014/main" id="{696E5F50-FA23-496E-8398-146ACFD7FFEF}"/>
              </a:ext>
            </a:extLst>
          </p:cNvPr>
          <p:cNvCxnSpPr>
            <a:endCxn id="80" idx="1"/>
          </p:cNvCxnSpPr>
          <p:nvPr/>
        </p:nvCxnSpPr>
        <p:spPr bwMode="auto">
          <a:xfrm flipV="1">
            <a:off x="6850472" y="5105528"/>
            <a:ext cx="2060225" cy="696442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肘形连接符 41">
            <a:extLst>
              <a:ext uri="{FF2B5EF4-FFF2-40B4-BE49-F238E27FC236}">
                <a16:creationId xmlns:a16="http://schemas.microsoft.com/office/drawing/2014/main" id="{CC192CD3-7E9A-4751-A30B-352293F9F170}"/>
              </a:ext>
            </a:extLst>
          </p:cNvPr>
          <p:cNvCxnSpPr>
            <a:endCxn id="84" idx="1"/>
          </p:cNvCxnSpPr>
          <p:nvPr/>
        </p:nvCxnSpPr>
        <p:spPr bwMode="auto">
          <a:xfrm rot="16200000" flipH="1">
            <a:off x="3477851" y="4055524"/>
            <a:ext cx="3127200" cy="1446210"/>
          </a:xfrm>
          <a:prstGeom prst="bentConnector2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4D6185C8-A8F4-48B4-9836-CE3A92F416E4}"/>
              </a:ext>
            </a:extLst>
          </p:cNvPr>
          <p:cNvSpPr txBox="1"/>
          <p:nvPr/>
        </p:nvSpPr>
        <p:spPr>
          <a:xfrm>
            <a:off x="4349802" y="6087611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</a:rPr>
              <a:t>图纸与物料关系</a:t>
            </a:r>
          </a:p>
        </p:txBody>
      </p:sp>
      <p:sp>
        <p:nvSpPr>
          <p:cNvPr id="84" name="圆角矩形 45">
            <a:extLst>
              <a:ext uri="{FF2B5EF4-FFF2-40B4-BE49-F238E27FC236}">
                <a16:creationId xmlns:a16="http://schemas.microsoft.com/office/drawing/2014/main" id="{6A55799F-8512-41A3-8A35-391257A1B961}"/>
              </a:ext>
            </a:extLst>
          </p:cNvPr>
          <p:cNvSpPr/>
          <p:nvPr/>
        </p:nvSpPr>
        <p:spPr bwMode="auto">
          <a:xfrm>
            <a:off x="5764556" y="6164429"/>
            <a:ext cx="1571625" cy="355600"/>
          </a:xfrm>
          <a:prstGeom prst="roundRect">
            <a:avLst/>
          </a:prstGeom>
          <a:solidFill>
            <a:srgbClr val="4F81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图纸与物料关系</a:t>
            </a:r>
          </a:p>
        </p:txBody>
      </p:sp>
      <p:cxnSp>
        <p:nvCxnSpPr>
          <p:cNvPr id="85" name="曲线连接符 46">
            <a:extLst>
              <a:ext uri="{FF2B5EF4-FFF2-40B4-BE49-F238E27FC236}">
                <a16:creationId xmlns:a16="http://schemas.microsoft.com/office/drawing/2014/main" id="{DAF55549-C664-4473-8212-89DB6C736C99}"/>
              </a:ext>
            </a:extLst>
          </p:cNvPr>
          <p:cNvCxnSpPr>
            <a:stCxn id="84" idx="3"/>
            <a:endCxn id="70" idx="1"/>
          </p:cNvCxnSpPr>
          <p:nvPr/>
        </p:nvCxnSpPr>
        <p:spPr bwMode="auto">
          <a:xfrm flipV="1">
            <a:off x="7336181" y="2775418"/>
            <a:ext cx="1574516" cy="3566811"/>
          </a:xfrm>
          <a:prstGeom prst="curvedConnector3">
            <a:avLst>
              <a:gd name="adj1" fmla="val 50000"/>
            </a:avLst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曲线连接符 50">
            <a:extLst>
              <a:ext uri="{FF2B5EF4-FFF2-40B4-BE49-F238E27FC236}">
                <a16:creationId xmlns:a16="http://schemas.microsoft.com/office/drawing/2014/main" id="{43BFC574-3F69-458C-9ADF-61A393A5D59B}"/>
              </a:ext>
            </a:extLst>
          </p:cNvPr>
          <p:cNvCxnSpPr/>
          <p:nvPr/>
        </p:nvCxnSpPr>
        <p:spPr bwMode="auto">
          <a:xfrm flipV="1">
            <a:off x="2830857" y="2562088"/>
            <a:ext cx="1447800" cy="567564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曲线连接符 52">
            <a:extLst>
              <a:ext uri="{FF2B5EF4-FFF2-40B4-BE49-F238E27FC236}">
                <a16:creationId xmlns:a16="http://schemas.microsoft.com/office/drawing/2014/main" id="{17D0812E-8D8A-4BE5-93BF-EB0ED6896FC0}"/>
              </a:ext>
            </a:extLst>
          </p:cNvPr>
          <p:cNvCxnSpPr/>
          <p:nvPr/>
        </p:nvCxnSpPr>
        <p:spPr bwMode="auto">
          <a:xfrm>
            <a:off x="2840700" y="3280425"/>
            <a:ext cx="1472355" cy="495343"/>
          </a:xfrm>
          <a:prstGeom prst="curvedConnector3">
            <a:avLst/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曲线连接符 54">
            <a:extLst>
              <a:ext uri="{FF2B5EF4-FFF2-40B4-BE49-F238E27FC236}">
                <a16:creationId xmlns:a16="http://schemas.microsoft.com/office/drawing/2014/main" id="{99E939C9-EF7B-4167-B035-1C3A4E4BBFAF}"/>
              </a:ext>
            </a:extLst>
          </p:cNvPr>
          <p:cNvCxnSpPr>
            <a:stCxn id="50" idx="3"/>
            <a:endCxn id="69" idx="1"/>
          </p:cNvCxnSpPr>
          <p:nvPr/>
        </p:nvCxnSpPr>
        <p:spPr bwMode="auto">
          <a:xfrm>
            <a:off x="2802282" y="3215031"/>
            <a:ext cx="1429632" cy="1659665"/>
          </a:xfrm>
          <a:prstGeom prst="curvedConnector3">
            <a:avLst>
              <a:gd name="adj1" fmla="val 50000"/>
            </a:avLst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曲线连接符 57">
            <a:extLst>
              <a:ext uri="{FF2B5EF4-FFF2-40B4-BE49-F238E27FC236}">
                <a16:creationId xmlns:a16="http://schemas.microsoft.com/office/drawing/2014/main" id="{6ABE10DD-8023-4CA5-9B19-CA8282A679F7}"/>
              </a:ext>
            </a:extLst>
          </p:cNvPr>
          <p:cNvCxnSpPr>
            <a:stCxn id="50" idx="3"/>
            <a:endCxn id="83" idx="1"/>
          </p:cNvCxnSpPr>
          <p:nvPr/>
        </p:nvCxnSpPr>
        <p:spPr bwMode="auto">
          <a:xfrm>
            <a:off x="2802282" y="3215031"/>
            <a:ext cx="1547520" cy="3011080"/>
          </a:xfrm>
          <a:prstGeom prst="curvedConnector3">
            <a:avLst>
              <a:gd name="adj1" fmla="val 50000"/>
            </a:avLst>
          </a:prstGeom>
          <a:solidFill>
            <a:srgbClr val="4F81BD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0" name="矩形 89">
            <a:extLst>
              <a:ext uri="{FF2B5EF4-FFF2-40B4-BE49-F238E27FC236}">
                <a16:creationId xmlns:a16="http://schemas.microsoft.com/office/drawing/2014/main" id="{26E6ADA2-9DFA-4975-B2AC-A5BA0D445A8B}"/>
              </a:ext>
            </a:extLst>
          </p:cNvPr>
          <p:cNvSpPr/>
          <p:nvPr/>
        </p:nvSpPr>
        <p:spPr>
          <a:xfrm>
            <a:off x="604242" y="9421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整理框架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873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26736" y="3062726"/>
            <a:ext cx="8420055" cy="1662339"/>
          </a:xfrm>
        </p:spPr>
        <p:txBody>
          <a:bodyPr/>
          <a:lstStyle/>
          <a:p>
            <a:pPr marL="6347" indent="-6347"/>
            <a:r>
              <a:rPr lang="en-US" dirty="0"/>
              <a:t>Thank you.</a:t>
            </a:r>
            <a:br>
              <a:rPr lang="en-US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039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DELETE_ONEVENT_NEWPRES" val="False"/>
  <p:tag name="CDT_PROT" val="2"/>
  <p:tag name="CDT_PROT_TOP" val="0"/>
  <p:tag name="CDT_PROT_LEFT" val="0"/>
  <p:tag name="CDT_PROT_WIDTH" val="960,5"/>
  <p:tag name="CDT_PROT_HEIGHT" val="99,875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326,7-960,5"/>
  <p:tag name="CDT_MASTERSHAPE2" val="11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406,08-960,5"/>
  <p:tag name="CDT_MASTERSHAPE2" val="13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5:111,25-820,4528-374,25-102,047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-378,2696-181,375-317,4803"/>
  <p:tag name="CDT_MASTERSHAPE4" val="12:304-49,37504-181,5-317,4803"/>
  <p:tag name="CDT_MASTERSHAPE5" val="15:304-378,2697-181,5-317,4803"/>
  <p:tag name="CDT_MASTERSHAPE6" val="10:111,25-820,4528-374,25-102,047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3072:0-0-0-0"/>
  <p:tag name="CDT_MASTERSHAPE11" val="3073:0-0-0-0"/>
  <p:tag name="CDT_MASTERSHAPE12" val="3074:0-0-0-0"/>
  <p:tag name="CDT_MASTERSHAPE13" val="3075:0-0-0-0"/>
  <p:tag name="CDT_MASTERSHAPE14" val="3076:0-0-0-0"/>
  <p:tag name="CDT_MASTERSHAPE15" val="3077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06,1349"/>
  <p:tag name="CDT_PROT_HEIGHT" val="374,2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DELETE_ONEVENT_NEWPRES" val="False"/>
  <p:tag name="CDT_PROT" val="2"/>
  <p:tag name="CDT_PROT_TOP" val="111,25"/>
  <p:tag name="CDT_PROT_LEFT" val="366,85"/>
  <p:tag name="CDT_PROT_WIDTH" val="593,65"/>
  <p:tag name="CDT_PROT_HEIGHT" val="374,2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374,2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83,5"/>
  <p:tag name="CDT_PROT_HEIGHT" val="374,2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44,125"/>
  <p:tag name="CDT_PROT_WIDTH" val="283,4646"/>
  <p:tag name="CDT_PROT_HEIGHT" val="374,2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639,0355"/>
  <p:tag name="CDT_PROT_WIDTH" val="283,4646"/>
  <p:tag name="CDT_PROT_HEIGHT" val="374,2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430,875"/>
  <p:tag name="CDT_PROT_HEIGHT" val="181,37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181,37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430,875"/>
  <p:tag name="CDT_PROT_HEIGHT" val="181,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1,625"/>
  <p:tag name="CDT_PROT_WIDTH" val="430,875"/>
  <p:tag name="CDT_PROT_HEIGHT" val="181,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17,4803"/>
  <p:tag name="CDT_PROT_HEIGHT" val="374,2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7"/>
  <p:tag name="CDT_PROT_WIDTH" val="317,4803"/>
  <p:tag name="CDT_PROT_HEIGHT" val="374,2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04,0945"/>
  <p:tag name="CDT_PROT_HEIGHT" val="374,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264,7559"/>
  <p:tag name="CDT_PROT_WIDTH" val="215,4941"/>
  <p:tag name="CDT_PROT_HEIGHT" val="374,2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204,125"/>
  <p:tag name="CDT_PROT_HEIGHT" val="374,2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317,4803"/>
  <p:tag name="CDT_PROT_HEIGHT" val="181,37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6"/>
  <p:tag name="CDT_PROT_WIDTH" val="317,4803"/>
  <p:tag name="CDT_PROT_HEIGHT" val="181,37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317,4803"/>
  <p:tag name="CDT_PROT_HEIGHT" val="181,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378,2697"/>
  <p:tag name="CDT_PROT_WIDTH" val="317,4803"/>
  <p:tag name="CDT_PROT_HEIGHT" val="181,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06,1349"/>
  <p:tag name="CDT_PROT_HEIGHT" val="374,2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DELETE_ONEVENT_NEWPRES" val="False"/>
  <p:tag name="CDT_PROT" val="2"/>
  <p:tag name="CDT_PROT_TOP" val="111,25"/>
  <p:tag name="CDT_PROT_LEFT" val="366,85"/>
  <p:tag name="CDT_PROT_WIDTH" val="593,65"/>
  <p:tag name="CDT_PROT_HEIGHT" val="374,2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83,5"/>
  <p:tag name="CDT_PROT_HEIGHT" val="374,2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44,125"/>
  <p:tag name="CDT_PROT_WIDTH" val="283,4646"/>
  <p:tag name="CDT_PROT_HEIGHT" val="374,2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639,0355"/>
  <p:tag name="CDT_PROT_WIDTH" val="283,4646"/>
  <p:tag name="CDT_PROT_HEIGHT" val="374,2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17,4803"/>
  <p:tag name="CDT_PROT_HEIGHT" val="374,2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7"/>
  <p:tag name="CDT_PROT_WIDTH" val="317,4803"/>
  <p:tag name="CDT_PROT_HEIGHT" val="374,2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04,0945"/>
  <p:tag name="CDT_PROT_HEIGHT" val="374,2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264,7559"/>
  <p:tag name="CDT_PROT_WIDTH" val="215,4941"/>
  <p:tag name="CDT_PROT_HEIGHT" val="374,2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204,125"/>
  <p:tag name="CDT_PROT_HEIGHT" val="374,2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317,4803"/>
  <p:tag name="CDT_PROT_HEIGHT" val="181,37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6"/>
  <p:tag name="CDT_PROT_WIDTH" val="317,4803"/>
  <p:tag name="CDT_PROT_HEIGHT" val="181,37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317,4803"/>
  <p:tag name="CDT_PROT_HEIGHT" val="181,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378,2697"/>
  <p:tag name="CDT_PROT_WIDTH" val="317,4803"/>
  <p:tag name="CDT_PROT_HEIGHT" val="181,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INTERSECT_SLIDE" val="False"/>
  <p:tag name="CDT_NAVBARONTHISSLIDE" val="True"/>
  <p:tag name="CDT_DESIGNS_NAME" val="Siemens 2013 – 16:9"/>
  <p:tag name="CDT_MASTERS_NAME" val="Title fullscreen (big bar up)"/>
  <p:tag name="CDT_LAYOUT_TYPE" val="1"/>
  <p:tag name="CDT_ORIGINAL_DESIGNS_NAME" val="Siemens 2013 – 16:9"/>
  <p:tag name="CDT_ORIGINAL_MASTERS_NAME" val="Title fullscreen (big bar up)"/>
  <p:tag name="CDT_ORIGINAL_LAYOUT_TYPE" val="1"/>
</p:tagLst>
</file>

<file path=ppt/theme/theme1.xml><?xml version="1.0" encoding="utf-8"?>
<a:theme xmlns:a="http://schemas.openxmlformats.org/drawingml/2006/main" name="Siemens 2017 – 16:9">
  <a:themeElements>
    <a:clrScheme name="Siemens">
      <a:dk1>
        <a:srgbClr val="000000"/>
      </a:dk1>
      <a:lt1>
        <a:srgbClr val="FFFFFF"/>
      </a:lt1>
      <a:dk2>
        <a:srgbClr val="000000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5F87"/>
      </a:accent5>
      <a:accent6>
        <a:srgbClr val="647D2D"/>
      </a:accent6>
      <a:hlink>
        <a:srgbClr val="EB780A"/>
      </a:hlink>
      <a:folHlink>
        <a:srgbClr val="641946"/>
      </a:folHlink>
    </a:clrScheme>
    <a:fontScheme name="2gcduzee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wrap="square" lIns="108000" tIns="54000" rIns="108000" bIns="54000" numCol="1" spcCol="72000" rtlCol="0" anchor="ctr">
        <a:noAutofit/>
      </a:bodyPr>
      <a:lstStyle>
        <a:defPPr algn="ctr">
          <a:lnSpc>
            <a:spcPct val="110000"/>
          </a:lnSpc>
          <a:spcBef>
            <a:spcPct val="0"/>
          </a:spcBef>
          <a:buFont typeface="Wingdings" charset="0"/>
          <a:buNone/>
          <a:defRPr sz="1800" dirty="0" smtClean="0">
            <a:solidFill>
              <a:schemeClr val="tx1"/>
            </a:solidFill>
            <a:latin typeface="+mn-lt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110000"/>
          </a:lnSpc>
          <a:spcBef>
            <a:spcPts val="0"/>
          </a:spcBef>
          <a:defRPr sz="1200" dirty="0" smtClean="0">
            <a:solidFill>
              <a:schemeClr val="tx1"/>
            </a:solidFill>
            <a:latin typeface="+mn-lt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txDef>
  </a:objectDefaults>
  <a:extraClrSchemeLst/>
  <a:custClrLst>
    <a:custClr name="Siemens Snow | 255 255 255">
      <a:srgbClr val="FFFFFF"/>
    </a:custClr>
    <a:custClr name="Siemens Accent Yellow dark | 235 120 10">
      <a:srgbClr val="EB780A"/>
    </a:custClr>
    <a:custClr name="Siemens Accent Yellow light | 255 185 0">
      <a:srgbClr val="FFB900"/>
    </a:custClr>
    <a:custClr name="Siemens Stone dark | 60 70 75">
      <a:srgbClr val="3C464B"/>
    </a:custClr>
    <a:custClr name="Siemens Sand dark | 115 100 90">
      <a:srgbClr val="73645A"/>
    </a:custClr>
    <a:custClr name="Siemens Accent Teal dark | 0 100 110">
      <a:srgbClr val="00646E"/>
    </a:custClr>
    <a:custClr name="Siemens Accent Yellow | 125 45 30">
      <a:srgbClr val="7D2D1E"/>
    </a:custClr>
    <a:custClr name="Siemens Accent Red | 65 20 50">
      <a:srgbClr val="411432"/>
    </a:custClr>
    <a:custClr name="Siemens Accent Blue | 0 70 105">
      <a:srgbClr val="004669"/>
    </a:custClr>
    <a:custClr name="Siemens Accent Green | 70 95 25">
      <a:srgbClr val="465F19"/>
    </a:custClr>
    <a:custClr name="Black">
      <a:srgbClr val="000000"/>
    </a:custClr>
    <a:custClr name="Siemens Accent Red dark | 100 25 70">
      <a:srgbClr val="641946"/>
    </a:custClr>
    <a:custClr name="Siemens Accent Red light | 175 35 95">
      <a:srgbClr val="AF235F"/>
    </a:custClr>
    <a:custClr name="Siemens Stone | 120 135 145">
      <a:srgbClr val="788791"/>
    </a:custClr>
    <a:custClr name="Siemens Sand | 155 150 130">
      <a:srgbClr val="9B9682"/>
    </a:custClr>
    <a:custClr name="Siemens Accent Teal | 15 130 135">
      <a:srgbClr val="0F8287"/>
    </a:custClr>
    <a:custClr name="Siemens Accent Yellow | 200 90 30">
      <a:srgbClr val="C85A1E"/>
    </a:custClr>
    <a:custClr name="Siemens Accent Red dark | 100 25 70">
      <a:srgbClr val="641946"/>
    </a:custClr>
    <a:custClr name="Siemens Accent Blue dark | 0 95 135">
      <a:srgbClr val="005F87"/>
    </a:custClr>
    <a:custClr name="Siemens Accent Green dark | 100 125 45">
      <a:srgbClr val="647D2D"/>
    </a:custClr>
    <a:custClr name="Siemens Stone light | 135 155 170">
      <a:srgbClr val="879BAA"/>
    </a:custClr>
    <a:custClr name="Siemens Accent Blue dark | 0 95 135">
      <a:srgbClr val="005F87"/>
    </a:custClr>
    <a:custClr name="Siemens Accent Blue light | 80 190 215">
      <a:srgbClr val="50BED7"/>
    </a:custClr>
    <a:custClr name="Siemens Stone | 155 175 190">
      <a:srgbClr val="9BAFBE"/>
    </a:custClr>
    <a:custClr name="Siemens Sand | 185 185 165">
      <a:srgbClr val="B9B9A5"/>
    </a:custClr>
    <a:custClr name="Siemens Accent Teal | 50 160 160">
      <a:srgbClr val="32A0A0"/>
    </a:custClr>
    <a:custClr name="Siemens Accent Yellow dark | 235 120 10">
      <a:srgbClr val="EB780A"/>
    </a:custClr>
    <a:custClr name="Siemens Accent Red | 135 30 80">
      <a:srgbClr val="871E50"/>
    </a:custClr>
    <a:custClr name="Siemens Accent Blue | 35 135 170">
      <a:srgbClr val="2387AA"/>
    </a:custClr>
    <a:custClr name="Siemens Accent Green | 135 150 40">
      <a:srgbClr val="879628"/>
    </a:custClr>
    <a:custClr name="Siemens Stone light 35% | 190 205 215">
      <a:srgbClr val="BECDD7"/>
    </a:custClr>
    <a:custClr name="Siemens Accent Green dark | 100 125 45">
      <a:srgbClr val="647D2D"/>
    </a:custClr>
    <a:custClr name="Siemens Accent Green light | 170 180 20">
      <a:srgbClr val="AAB414"/>
    </a:custClr>
    <a:custClr name="Siemens Stone light 35% | 190 205 215">
      <a:srgbClr val="BECDD7"/>
    </a:custClr>
    <a:custClr name="Siemens Sand light 35% | 215 215 205">
      <a:srgbClr val="D7D7CD"/>
    </a:custClr>
    <a:custClr name="Siemens Accent Teal | 75 185 185">
      <a:srgbClr val="4BB9B9"/>
    </a:custClr>
    <a:custClr name="Siemens Accent Yellow light | 255 185 0">
      <a:srgbClr val="FFB900"/>
    </a:custClr>
    <a:custClr name="Siemens Accent Red light | 175 35 95">
      <a:srgbClr val="AF235F"/>
    </a:custClr>
    <a:custClr name="Siemens Accent Blue | 65 170 200">
      <a:srgbClr val="41AAC8"/>
    </a:custClr>
    <a:custClr name="Siemens Accent Green light | 170 180 20">
      <a:srgbClr val="AAB414"/>
    </a:custClr>
    <a:custClr name="Siemens Sand light 35% | 215 215 205">
      <a:srgbClr val="D7D7CD"/>
    </a:custClr>
    <a:custClr name="Siemens Accent Teal dark | 0 100 110">
      <a:srgbClr val="00646E"/>
    </a:custClr>
    <a:custClr name="Siemens Accent Teal light | 65 170 170">
      <a:srgbClr val="41AAAA"/>
    </a:custClr>
    <a:custClr name="Siemens Stone | 205 217 225">
      <a:srgbClr val="CDD9E1"/>
    </a:custClr>
    <a:custClr name="Siemens Sand | 225 225 215">
      <a:srgbClr val="E1E1D7"/>
    </a:custClr>
    <a:custClr name="Siemens Accent Teal | 165 225 225">
      <a:srgbClr val="A5E1E1"/>
    </a:custClr>
    <a:custClr name="Siemens Accent Yellow | 255 225 120">
      <a:srgbClr val="FFE178"/>
    </a:custClr>
    <a:custClr name="Siemens Accent Red | 215 105 140">
      <a:srgbClr val="D7698C"/>
    </a:custClr>
    <a:custClr name="Siemens Accent Blue | 125 210 230">
      <a:srgbClr val="7DD2E6"/>
    </a:custClr>
    <a:custClr name="Siemens Accent Green | 210 215 65">
      <a:srgbClr val="D2D741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4ppTags>
  <Name>Four objects + Navigation</Name>
  <PpLayout>32</PpLayout>
  <Index>22</Index>
</p4ppTags>
</file>

<file path=customXml/item4.xml><?xml version="1.0" encoding="utf-8"?>
<p4ppTags>
  <Name>Text + Index</Name>
  <PpLayout>32</PpLayout>
  <Index>8</Index>
</p4ppTags>
</file>

<file path=customXml/item5.xml><?xml version="1.0" encoding="utf-8"?>
<p4ppTags>
  <Name>Free Content + Navigation</Name>
  <PpLayout>32</PpLayout>
  <Index>16</Index>
</p4ppTags>
</file>

<file path=customXml/item6.xml><?xml version="1.0" encoding="utf-8"?>
<p4ppTags>
  <Name>Four objects</Name>
  <PpLayout>24</PpLayout>
  <Index>15</Index>
</p4ppTags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4E5DBDB7BDA946A18620D8FA73BFBE" ma:contentTypeVersion="0" ma:contentTypeDescription="Create a new document." ma:contentTypeScope="" ma:versionID="c47e664c52c39fbad0cb192eff773c5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9.xml><?xml version="1.0" encoding="utf-8"?>
<p4ppTags>
  <Name>One object (small)</Name>
  <PpLayout>16</PpLayout>
  <Index>11</Index>
</p4ppTags>
</file>

<file path=customXml/item10.xml><?xml version="1.0" encoding="utf-8"?>
<p4ppTags>
  <Name>Two rows + Navigation</Name>
  <PpLayout>32</PpLayout>
  <Index>21</Index>
</p4ppTags>
</file>

<file path=customXml/item11.xml><?xml version="1.0" encoding="utf-8"?>
<p4ppTags>
  <Name>Free Content</Name>
  <PpLayout>11</PpLayout>
  <Index>9</Index>
</p4ppTags>
</file>

<file path=customXml/item12.xml><?xml version="1.0" encoding="utf-8"?>
<p4ppTags>
  <Name>One object (small) + Navigation</Name>
  <PpLayout>32</PpLayout>
  <Index>18</Index>
</p4ppTags>
</file>

<file path=customXml/item13.xml><?xml version="1.0" encoding="utf-8"?>
<p4ppTags>
  <Name>One object (large) + Navigation</Name>
  <PpLayout>32</PpLayout>
  <Index>17</Index>
</p4ppTags>
</file>

<file path=customXml/item14.xml><?xml version="1.0" encoding="utf-8"?>
<p4ppTags>
  <Name>One object (small)</Name>
  <PpLayout>16</PpLayout>
  <Index>11</Index>
</p4ppTags>
</file>

<file path=customXml/item15.xml><?xml version="1.0" encoding="utf-8"?>
<p4ppTags>
  <Name>Three columns</Name>
  <PpLayout>32</PpLayout>
  <Index>14</Index>
</p4ppTags>
</file>

<file path=customXml/item1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7.xml><?xml version="1.0" encoding="utf-8"?>
<p4ppTags>
  <Name>Three columns + Navigation</Name>
  <PpLayout>32</PpLayout>
  <Index>20</Index>
</p4ppTags>
</file>

<file path=customXml/item18.xml><?xml version="1.0" encoding="utf-8"?>
<p4ppTags>
  <Name>One object (large)</Name>
  <PpLayout>16</PpLayout>
  <Index>10</Index>
</p4ppTags>
</file>

<file path=customXml/item19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0.xml><?xml version="1.0" encoding="utf-8"?>
<p4ppTags>
  <Name>Two columns + Navigation</Name>
  <PpLayout>32</PpLayout>
  <Index>19</Index>
</p4ppTags>
</file>

<file path=customXml/item21.xml><?xml version="1.0" encoding="utf-8"?>
<p4ppTags>
  <Name>One object (large) + Navigation</Name>
  <PpLayout>32</PpLayout>
  <Index>17</Index>
</p4ppTags>
</file>

<file path=customXml/item2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3.xml><?xml version="1.0" encoding="utf-8"?>
<p4ppTags>
  <Name>Four objects</Name>
  <PpLayout>24</PpLayout>
  <Index>15</Index>
</p4ppTags>
</file>

<file path=customXml/item24.xml><?xml version="1.0" encoding="utf-8"?>
<p4ppTags>
  <Name>One object (large)</Name>
  <PpLayout>16</PpLayout>
  <Index>10</Index>
</p4ppTags>
</file>

<file path=customXml/item25.xml><?xml version="1.0" encoding="utf-8"?>
<p4ppTags>
  <Name>Two columns</Name>
  <PpLayout>29</PpLayout>
  <Index>12</Index>
</p4ppTags>
</file>

<file path=customXml/item2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7.xml><?xml version="1.0" encoding="utf-8"?>
<p4ppTags>
  <Name>Free Content</Name>
  <PpLayout>11</PpLayout>
  <Index>9</Index>
</p4ppTags>
</file>

<file path=customXml/item28.xml><?xml version="1.0" encoding="utf-8"?>
<p4ppTags>
  <Name>Two rows</Name>
  <PpLayout>32</PpLayout>
  <Index>13</Index>
</p4ppTags>
</file>

<file path=customXml/item29.xml><?xml version="1.0" encoding="utf-8"?>
<p4ppTags>
  <Name>Two columns</Name>
  <PpLayout>29</PpLayout>
  <Index>12</Index>
</p4ppTags>
</file>

<file path=customXml/item30.xml><?xml version="1.0" encoding="utf-8"?>
<p4ppTags>
  <Name>Four objects + Navigation</Name>
  <PpLayout>32</PpLayout>
  <Index>22</Index>
</p4ppTags>
</file>

<file path=customXml/item31.xml><?xml version="1.0" encoding="utf-8"?>
<p4ppTags>
  <Name>Two rows</Name>
  <PpLayout>32</PpLayout>
  <Index>13</Index>
</p4ppTags>
</file>

<file path=customXml/itemProps1.xml><?xml version="1.0" encoding="utf-8"?>
<ds:datastoreItem xmlns:ds="http://schemas.openxmlformats.org/officeDocument/2006/customXml" ds:itemID="{4F68A1FE-C7B0-485A-BEC8-0D58075ED7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0FFB5F-95C6-48CA-ADAC-C69ECD18AE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B520BC-C6EC-457E-8AB5-55DB67C86858}">
  <ds:schemaRefs/>
</ds:datastoreItem>
</file>

<file path=customXml/itemProps4.xml><?xml version="1.0" encoding="utf-8"?>
<ds:datastoreItem xmlns:ds="http://schemas.openxmlformats.org/officeDocument/2006/customXml" ds:itemID="{7E35FEDB-1F0E-4D67-A313-4AC59C26FF29}">
  <ds:schemaRefs/>
</ds:datastoreItem>
</file>

<file path=customXml/itemProps5.xml><?xml version="1.0" encoding="utf-8"?>
<ds:datastoreItem xmlns:ds="http://schemas.openxmlformats.org/officeDocument/2006/customXml" ds:itemID="{7CC5F709-E74B-4E5F-A728-923D5062EBEF}">
  <ds:schemaRefs/>
</ds:datastoreItem>
</file>

<file path=customXml/itemProps6.xml><?xml version="1.0" encoding="utf-8"?>
<ds:datastoreItem xmlns:ds="http://schemas.openxmlformats.org/officeDocument/2006/customXml" ds:itemID="{1581BFFB-B4CE-47A8-BE77-DC1339B1E5A7}">
  <ds:schemaRefs/>
</ds:datastoreItem>
</file>

<file path=customXml/itemProps7.xml><?xml version="1.0" encoding="utf-8"?>
<ds:datastoreItem xmlns:ds="http://schemas.openxmlformats.org/officeDocument/2006/customXml" ds:itemID="{4F2A81E8-5E0D-4050-B937-38195EF0B3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8.xml><?xml version="1.0" encoding="utf-8"?>
<ds:datastoreItem xmlns:ds="http://schemas.openxmlformats.org/officeDocument/2006/customXml" ds:itemID="{AD883EA9-8B0A-470F-82A1-8DDD2B0C22B6}">
  <ds:schemaRefs>
    <ds:schemaRef ds:uri="http://schemas.microsoft.com/sharepoint/v3/contenttype/forms"/>
  </ds:schemaRefs>
</ds:datastoreItem>
</file>

<file path=customXml/itemProps9.xml><?xml version="1.0" encoding="utf-8"?>
<ds:datastoreItem xmlns:ds="http://schemas.openxmlformats.org/officeDocument/2006/customXml" ds:itemID="{1618AA06-B22E-4D19-9680-0D7830426729}">
  <ds:schemaRefs/>
</ds:datastoreItem>
</file>

<file path=customXml/itemProps10.xml><?xml version="1.0" encoding="utf-8"?>
<ds:datastoreItem xmlns:ds="http://schemas.openxmlformats.org/officeDocument/2006/customXml" ds:itemID="{6C79E4F8-DCFB-483C-880A-AEEC6AAFC838}">
  <ds:schemaRefs/>
</ds:datastoreItem>
</file>

<file path=customXml/itemProps11.xml><?xml version="1.0" encoding="utf-8"?>
<ds:datastoreItem xmlns:ds="http://schemas.openxmlformats.org/officeDocument/2006/customXml" ds:itemID="{D8097D0C-BE3E-4AEC-9593-65CFCCB19297}">
  <ds:schemaRefs/>
</ds:datastoreItem>
</file>

<file path=customXml/itemProps12.xml><?xml version="1.0" encoding="utf-8"?>
<ds:datastoreItem xmlns:ds="http://schemas.openxmlformats.org/officeDocument/2006/customXml" ds:itemID="{D9FE249F-833E-4CF0-BECB-552D01D7DC9E}">
  <ds:schemaRefs/>
</ds:datastoreItem>
</file>

<file path=customXml/itemProps13.xml><?xml version="1.0" encoding="utf-8"?>
<ds:datastoreItem xmlns:ds="http://schemas.openxmlformats.org/officeDocument/2006/customXml" ds:itemID="{0459C10C-8B6D-49D7-A3D8-92F856904576}">
  <ds:schemaRefs/>
</ds:datastoreItem>
</file>

<file path=customXml/itemProps14.xml><?xml version="1.0" encoding="utf-8"?>
<ds:datastoreItem xmlns:ds="http://schemas.openxmlformats.org/officeDocument/2006/customXml" ds:itemID="{A1B0C697-3A42-454E-9C3D-947047F05C1E}">
  <ds:schemaRefs/>
</ds:datastoreItem>
</file>

<file path=customXml/itemProps15.xml><?xml version="1.0" encoding="utf-8"?>
<ds:datastoreItem xmlns:ds="http://schemas.openxmlformats.org/officeDocument/2006/customXml" ds:itemID="{15CF3461-70D1-4B54-AFAB-DAFDA0A238CD}">
  <ds:schemaRefs/>
</ds:datastoreItem>
</file>

<file path=customXml/itemProps16.xml><?xml version="1.0" encoding="utf-8"?>
<ds:datastoreItem xmlns:ds="http://schemas.openxmlformats.org/officeDocument/2006/customXml" ds:itemID="{97C63B61-90E0-4E49-9DF9-EA235C5EC5C4}">
  <ds:schemaRefs>
    <ds:schemaRef ds:uri="http://schemas.microsoft.com/sharepoint/v3/contenttype/forms"/>
  </ds:schemaRefs>
</ds:datastoreItem>
</file>

<file path=customXml/itemProps17.xml><?xml version="1.0" encoding="utf-8"?>
<ds:datastoreItem xmlns:ds="http://schemas.openxmlformats.org/officeDocument/2006/customXml" ds:itemID="{85D77EE6-52B7-48BE-9EDB-748F1EBB53DE}">
  <ds:schemaRefs/>
</ds:datastoreItem>
</file>

<file path=customXml/itemProps18.xml><?xml version="1.0" encoding="utf-8"?>
<ds:datastoreItem xmlns:ds="http://schemas.openxmlformats.org/officeDocument/2006/customXml" ds:itemID="{80661B8B-A327-44F9-823B-4D9EE0B3EC78}">
  <ds:schemaRefs/>
</ds:datastoreItem>
</file>

<file path=customXml/itemProps19.xml><?xml version="1.0" encoding="utf-8"?>
<ds:datastoreItem xmlns:ds="http://schemas.openxmlformats.org/officeDocument/2006/customXml" ds:itemID="{5F8EF697-56E9-43CC-B8A2-86DA5901E74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0.xml><?xml version="1.0" encoding="utf-8"?>
<ds:datastoreItem xmlns:ds="http://schemas.openxmlformats.org/officeDocument/2006/customXml" ds:itemID="{D7BABA95-BFFE-422B-8591-3271669EEA88}">
  <ds:schemaRefs/>
</ds:datastoreItem>
</file>

<file path=customXml/itemProps21.xml><?xml version="1.0" encoding="utf-8"?>
<ds:datastoreItem xmlns:ds="http://schemas.openxmlformats.org/officeDocument/2006/customXml" ds:itemID="{B27F640E-84DF-4F97-BC70-D045F1E6594F}">
  <ds:schemaRefs/>
</ds:datastoreItem>
</file>

<file path=customXml/itemProps22.xml><?xml version="1.0" encoding="utf-8"?>
<ds:datastoreItem xmlns:ds="http://schemas.openxmlformats.org/officeDocument/2006/customXml" ds:itemID="{B28F5D32-4FBB-499D-B43A-0355835AFDCF}">
  <ds:schemaRefs>
    <ds:schemaRef ds:uri="http://schemas.microsoft.com/sharepoint/v3/contenttype/forms"/>
  </ds:schemaRefs>
</ds:datastoreItem>
</file>

<file path=customXml/itemProps23.xml><?xml version="1.0" encoding="utf-8"?>
<ds:datastoreItem xmlns:ds="http://schemas.openxmlformats.org/officeDocument/2006/customXml" ds:itemID="{AF01EB39-17B0-4095-9E62-BEF1F493FFA0}">
  <ds:schemaRefs/>
</ds:datastoreItem>
</file>

<file path=customXml/itemProps24.xml><?xml version="1.0" encoding="utf-8"?>
<ds:datastoreItem xmlns:ds="http://schemas.openxmlformats.org/officeDocument/2006/customXml" ds:itemID="{B7D3C9C6-E7C9-4FE6-B2D6-A847AB2195D2}">
  <ds:schemaRefs/>
</ds:datastoreItem>
</file>

<file path=customXml/itemProps25.xml><?xml version="1.0" encoding="utf-8"?>
<ds:datastoreItem xmlns:ds="http://schemas.openxmlformats.org/officeDocument/2006/customXml" ds:itemID="{1666F4C2-68F5-4840-A44A-1A646C0925A1}">
  <ds:schemaRefs/>
</ds:datastoreItem>
</file>

<file path=customXml/itemProps26.xml><?xml version="1.0" encoding="utf-8"?>
<ds:datastoreItem xmlns:ds="http://schemas.openxmlformats.org/officeDocument/2006/customXml" ds:itemID="{75470CB0-950B-4EA6-9493-F39BD0894214}">
  <ds:schemaRefs>
    <ds:schemaRef ds:uri="http://schemas.microsoft.com/sharepoint/v3/contenttype/forms"/>
  </ds:schemaRefs>
</ds:datastoreItem>
</file>

<file path=customXml/itemProps27.xml><?xml version="1.0" encoding="utf-8"?>
<ds:datastoreItem xmlns:ds="http://schemas.openxmlformats.org/officeDocument/2006/customXml" ds:itemID="{E4FB2760-3578-459E-84DB-39C7BE62DC57}">
  <ds:schemaRefs/>
</ds:datastoreItem>
</file>

<file path=customXml/itemProps28.xml><?xml version="1.0" encoding="utf-8"?>
<ds:datastoreItem xmlns:ds="http://schemas.openxmlformats.org/officeDocument/2006/customXml" ds:itemID="{F8912D6F-D171-4236-B56E-D5B297A7B75C}">
  <ds:schemaRefs/>
</ds:datastoreItem>
</file>

<file path=customXml/itemProps29.xml><?xml version="1.0" encoding="utf-8"?>
<ds:datastoreItem xmlns:ds="http://schemas.openxmlformats.org/officeDocument/2006/customXml" ds:itemID="{B39E162D-7004-45ED-9BF6-41185BCB8ED4}">
  <ds:schemaRefs/>
</ds:datastoreItem>
</file>

<file path=customXml/itemProps30.xml><?xml version="1.0" encoding="utf-8"?>
<ds:datastoreItem xmlns:ds="http://schemas.openxmlformats.org/officeDocument/2006/customXml" ds:itemID="{AB424678-26B4-4062-9AC0-65A74C163D1D}">
  <ds:schemaRefs/>
</ds:datastoreItem>
</file>

<file path=customXml/itemProps31.xml><?xml version="1.0" encoding="utf-8"?>
<ds:datastoreItem xmlns:ds="http://schemas.openxmlformats.org/officeDocument/2006/customXml" ds:itemID="{38AB8DE4-FD9B-4166-BEC3-3F1753596133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23519</TotalTime>
  <Words>2066</Words>
  <Application>Microsoft Office PowerPoint</Application>
  <PresentationFormat>宽屏</PresentationFormat>
  <Paragraphs>264</Paragraphs>
  <Slides>14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楷体</vt:lpstr>
      <vt:lpstr>宋体</vt:lpstr>
      <vt:lpstr>微软雅黑</vt:lpstr>
      <vt:lpstr>Arial</vt:lpstr>
      <vt:lpstr>Calibri</vt:lpstr>
      <vt:lpstr>Wingdings</vt:lpstr>
      <vt:lpstr>Siemens 2017 – 16:9</vt:lpstr>
      <vt:lpstr>项目实施过程的经验分享                       浙江康勒科技有限公司</vt:lpstr>
      <vt:lpstr>目录:   </vt:lpstr>
      <vt:lpstr>项目实施阶段的关键点</vt:lpstr>
      <vt:lpstr>项目实施阶段的关键点</vt:lpstr>
      <vt:lpstr>项目实施阶段的关键点</vt:lpstr>
      <vt:lpstr>项目实施阶段的关键点</vt:lpstr>
      <vt:lpstr>项目实施阶段的关键点</vt:lpstr>
      <vt:lpstr>项目实施阶段的关键点</vt:lpstr>
      <vt:lpstr>项目实施阶段的关键点</vt:lpstr>
      <vt:lpstr>项目实施成功的具备条件</vt:lpstr>
      <vt:lpstr>项目实施成功的具备条件</vt:lpstr>
      <vt:lpstr>历史数据整理的经验分享</vt:lpstr>
      <vt:lpstr>历史数据整理的经验分享</vt:lpstr>
      <vt:lpstr>Thank you. </vt:lpstr>
    </vt:vector>
  </TitlesOfParts>
  <Company>Siemens PLM Software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Workspace 3.4  What’s New  Rob Reich Active Workspace Program Manager February 7, 2018</dc:title>
  <dc:creator>McLaughlin, David (DF PL LCS AWPO)</dc:creator>
  <cp:keywords>C_Unrestricted</cp:keywords>
  <cp:lastModifiedBy>wu jesse</cp:lastModifiedBy>
  <cp:revision>119</cp:revision>
  <dcterms:created xsi:type="dcterms:W3CDTF">2018-02-07T22:33:10Z</dcterms:created>
  <dcterms:modified xsi:type="dcterms:W3CDTF">2020-02-10T03:31:42Z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0x010100A84E5DBDB7BDA946A18620D8FA73BFBE</vt:lpwstr>
  </property>
  <property fmtid="{D5CDD505-2E9C-101B-9397-08002B2CF9AE}" pid="3" name="Document Confidentiality">
    <vt:lpwstr>Unrestricted</vt:lpwstr>
  </property>
</Properties>
</file>